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2.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331" r:id="rId3"/>
    <p:sldId id="332" r:id="rId4"/>
    <p:sldId id="333" r:id="rId5"/>
    <p:sldId id="334" r:id="rId6"/>
    <p:sldId id="335" r:id="rId7"/>
    <p:sldId id="336" r:id="rId8"/>
    <p:sldId id="337" r:id="rId9"/>
    <p:sldId id="338" r:id="rId10"/>
    <p:sldId id="339" r:id="rId11"/>
    <p:sldId id="340" r:id="rId12"/>
    <p:sldId id="341" r:id="rId13"/>
    <p:sldId id="270" r:id="rId14"/>
    <p:sldId id="271" r:id="rId15"/>
    <p:sldId id="342" r:id="rId16"/>
    <p:sldId id="399" r:id="rId17"/>
    <p:sldId id="257" r:id="rId18"/>
    <p:sldId id="258" r:id="rId19"/>
    <p:sldId id="260" r:id="rId20"/>
    <p:sldId id="261" r:id="rId21"/>
    <p:sldId id="262" r:id="rId22"/>
    <p:sldId id="259" r:id="rId23"/>
    <p:sldId id="301" r:id="rId24"/>
    <p:sldId id="276" r:id="rId25"/>
    <p:sldId id="277" r:id="rId26"/>
    <p:sldId id="300" r:id="rId27"/>
    <p:sldId id="302" r:id="rId28"/>
    <p:sldId id="303" r:id="rId29"/>
    <p:sldId id="304" r:id="rId30"/>
    <p:sldId id="305" r:id="rId31"/>
    <p:sldId id="282" r:id="rId32"/>
    <p:sldId id="283" r:id="rId33"/>
    <p:sldId id="306" r:id="rId34"/>
    <p:sldId id="298" r:id="rId35"/>
    <p:sldId id="307" r:id="rId36"/>
    <p:sldId id="308" r:id="rId37"/>
    <p:sldId id="288" r:id="rId38"/>
    <p:sldId id="289" r:id="rId39"/>
    <p:sldId id="321" r:id="rId40"/>
    <p:sldId id="274" r:id="rId41"/>
    <p:sldId id="268" r:id="rId42"/>
    <p:sldId id="269" r:id="rId43"/>
    <p:sldId id="263" r:id="rId44"/>
    <p:sldId id="315" r:id="rId45"/>
    <p:sldId id="316" r:id="rId46"/>
    <p:sldId id="317" r:id="rId47"/>
    <p:sldId id="264" r:id="rId48"/>
    <p:sldId id="265" r:id="rId49"/>
    <p:sldId id="266" r:id="rId50"/>
    <p:sldId id="267" r:id="rId51"/>
    <p:sldId id="279" r:id="rId52"/>
    <p:sldId id="278" r:id="rId53"/>
    <p:sldId id="290" r:id="rId54"/>
    <p:sldId id="280" r:id="rId55"/>
    <p:sldId id="284" r:id="rId56"/>
    <p:sldId id="327" r:id="rId57"/>
    <p:sldId id="285" r:id="rId58"/>
    <p:sldId id="325" r:id="rId59"/>
    <p:sldId id="322" r:id="rId60"/>
    <p:sldId id="328" r:id="rId61"/>
    <p:sldId id="329" r:id="rId62"/>
    <p:sldId id="330" r:id="rId63"/>
    <p:sldId id="323" r:id="rId64"/>
    <p:sldId id="324" r:id="rId65"/>
    <p:sldId id="326" r:id="rId66"/>
    <p:sldId id="293" r:id="rId67"/>
    <p:sldId id="287" r:id="rId68"/>
    <p:sldId id="286" r:id="rId69"/>
    <p:sldId id="291" r:id="rId70"/>
    <p:sldId id="319" r:id="rId71"/>
    <p:sldId id="292" r:id="rId72"/>
    <p:sldId id="32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09"/>
    <p:restoredTop sz="96327"/>
  </p:normalViewPr>
  <p:slideViewPr>
    <p:cSldViewPr snapToGrid="0">
      <p:cViewPr varScale="1">
        <p:scale>
          <a:sx n="136" d="100"/>
          <a:sy n="136" d="100"/>
        </p:scale>
        <p:origin x="240"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8T03:27:30.7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4227 196,'-52'0,"0"0,-39 0,16 0,3 0,14 0,0 0,-17 0,21 0,3 0,-3 0,-1 0,4 0,9 0,5 0,4 0,6 0,6 0,5 0,1 0,-1 0,-3 0,5 0,-4 0,4 0,-4 0,1 0,-2 0,-1 0,2 0,-2 0,7 0,-3 0,-1 2,-6 1,-1 0,-3 1,1-1,-1 2,-2 1,0-1,-2 1,-1-3,0 1,-1-2,1 1,2-1,-1-1,1-1,-4 0,-2 0,-4 0,-5 0,-7 0,-1 0,-3 0,-1 0,5 0,5 0,8 0,4 0,6 0,1 0,-2 0,5 0,3 0,1 0,7 0,0 0,-3 0,3-6,-1 2,-1-4,1 2,-7-1,-20-4,-5 0,-5 2,4 2,10 2,-3 1,6 1,1 0,9 3,3-3,4 1,6-1,-6-1,6 2,-8-1,2-4,-6 1,-7-2,-4 0,-2-1,0 1,3 1,0 2,0 1,3 1,1 1,2 1,4 1,4 0,6 0,0-3,-4 0,3-3,-7 3,3-1,-6 0,-5-1,-2-1,-2 1,3-1,4 3,4-2,5 2,4-1,0-1,-3 0,-9 1,-9 0,-7 4,-8-1,-7 1,-4 0,-1 0,8 0,12 0,14 0,10 0,7 0,43 28,-18-13,35 24,-29-19,3 3,-1 1,2 1,-4-2,-1-2,2 2,-3 2,2 2,-1 1,-1 0,0-1,-1-2,-4-6,-1-3,-4-4,1 1,-4 0,16-33,-6 17,14-29,-6 29,3 1,0 2,-1-1,1 1,-2 0,-1 0,0 0,-1 0,0 0,-2 0,3 0,-3 0,3 0,2 0,0 0,-1 0,-1 0,-2 0,0 0,-1 0,-2 0,0 0,-1 0,0 0,3 0,12 0,-11 0,8 0,-13 0,-2 0,4 0,-1 0,-2 0,3-4,-4 1,0-3,4-1,-8 1,11-5,-7 5,7-3,-4 2,1-1,-1 1,1-1,0 3,-1 2,0-2,1 2,4 0,4-1,-1 1,3-2,0-2,2-1,4 0,-3 0,-3 0,-3 2,-6-1,-3 2,-3 2,6 0,-7 3,8-1,-5 1,2 0,5 0,4 0,1 0,1 0,0 0,1 0,4 0,-3 0,-2 0,-3 0,-4 0,-2-1,-4-2,2 1,0-5,0 6,-1-5,1 1,0-1,4 0,4 1,3 0,5-2,3 0,3-1,-1 2,0 0,-4 0,-3 2,0-1,-1-1,6 0,2-2,2 3,1-1,-5 0,0 3,-7 0,-3 0,-3 0,-2 1,0 1,-1 0,1 1,-3 0,0 0,-3 0,2-1,0 1,-2 0,5 0,-5 0,6 0,-3 0,1 2,2 1,2-1,5 1,1-1,1 1,-3 0,-2 0,-6-3,-3 0,0 0,-1 0,2 0,1 0,-1 0,2 0,2 0,4 0,2 0,-1 0,-2 0,-4 0,-3 0,-1 0,0 0,3 0,-1 0,-2 0,-1 0,-2 0,4 0,-1 0,0 0,2 0,0 0,-3 0,-4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49.796"/>
    </inkml:context>
    <inkml:brush xml:id="br0">
      <inkml:brushProperty name="width" value="0.05" units="cm"/>
      <inkml:brushProperty name="height" value="0.05" units="cm"/>
      <inkml:brushProperty name="color" value="#FF0066"/>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53.771"/>
    </inkml:context>
    <inkml:brush xml:id="br0">
      <inkml:brushProperty name="width" value="0.05" units="cm"/>
      <inkml:brushProperty name="height" value="0.05" units="cm"/>
      <inkml:brushProperty name="color" value="#FF0066"/>
    </inkml:brush>
  </inkml:definitions>
  <inkml:trace contextRef="#ctx0" brushRef="#br0">0 12097 24575,'0'-13'0,"0"-14"0,8-21 0,7-5 0,13-14 0,16-7 0,5-7 0,-23 37 0,1-1 0,2-1 0,0 0 0,28-35 0,-23 38 0,1 0 0,2-2 0,1 2 0,-2 4 0,0 2 0,1-4 0,0 1 0,24-24 0,0 3 0,-5 2 0,-4 4 0,-2-1 0,-5 1-6784,-2 2 6784,-5 3 0,-5 1 0,-4 5 0,-1 0 0,0-2 0,0-1 0,-3 1 6784,0 1-6784,-3-1 0,2 0 0,3-6 0,5-5 0,1 0 0,1 0 0,2 7 0,-1 5 0,-2 0 0,-2 5 0,-8 7 0,-6 8 0,-1 5 0,-4 1 0,0-1 0,-1-1 0,-1 3 0,-1 2 0,-1 0 0,1-1 0,0-3 0,0-8 0,1-2 0,-3-9 0,1-4 0,-1-9 0,1-5 0,3 7 0,-1-1 0,-1 13 0,0 0 0,1-4 0,0 1 0,0-7 0,-1-5 0,-2-4 0,0-18 0,-1-16-661,-2 37 0,-1-3 661,1-10 0,-1-3 0,1-7 0,0-3-924,-2-5 1,1-1 923,0-1 0,1 1 0,-2 10 0,0 2-427,0 10 1,0 1 426,0 1 0,0 1 0,-2 2 0,0 0 0,0-1 0,0 0 0,0 6 0,0 2-244,0-24 244,0 6 0,0 3 0,0-7 1118,0-4-1118,0 4 1850,1 11-1850,3 24 995,1 19-995,2 16 303,-2 1-303,0-1 0,0-1 0,1 2 0,1 2 0,-2 3 0,-1-2 0,-3-11 0,-1-20 0,0-28 0,-3-25 0,-3-15-526,1 44 0,-1-1 526,0-2 0,-1 0 0,0 3 0,1 0 0,1-1 0,0 1 0,-4-43 0,3 4 0,0-2 0,0 9 0,-1 0-309,1 11 309,2 11 0,-1 10 0,2 7 0,0 5 0,1-3 0,1-6 0,1-8 0,0-14 0,0-24-2821,0 31 1,0-3 2820,0-1 0,0-1 0,-1-5 0,-1-1-544,0-2 0,0 0 544,0 0 0,0-2 0,0-8 0,0-2 0,1 2 0,-2 1 0,0 5 0,0 3 0,-2 12 0,0 2-348,-1 1 1,-1 1 347,1 10 0,-1 2-146,-1-3 1,0 1 145,0 2 0,1 2 0,-9-32 0,-1-1 0,4 17 5649,-1-5-5649,4 1 0,4-7 0,4 5 1797,0 3-1797,-1-1 0,0 1 0,0-12 0,1-1 0,2 4 0,-1 5 1121,3 14-1121,1 17 509,1 18-509,-1 11 0,-1-1 0,-2-5 0,-2-10 0,-6-6 0,-3-8 0,-4-7 0,-1-1 0,2-2 0,-4-21 0,8 18 0,-5-16 0,7 26 0,0 3 0,3 4 0,-1 3 0,0 3 0,-2 2 0,1 5 0,2 3 0,0 3 0,3 5 0,-3 1 0,1 3 0,2 1 0,-2 1 0,2 3 0,0 0 0,0 0 0,1 1 0,-1 1 0,0 0 0,-2-1 0,1-1 0,-2-1 0,0-1 0,-1-4 0,-1-2 0,-2-2 0,1 0 0,-3 0 0,1 0 0,-1 0 0,2 3 0,0 1 0,0 1 0,-1-1 0,-2-5 0,1-1 0,-1-1 0,-1-2 0,1 0 0,0-2 0,1 1 0,2 1 0,-1 3 0,3 0 0,1 4 0,2 4 0,0 2 0,-1 2 0,0 1 0,0 1 0,0 0 0,-1 0 0,0-4 0,-1-1 0,-1-1 0,0-1 0,-3 0 0,1-4 0,-4-3 0,-1-3 0,-1-3 0,-2-1 0,-3-1 0,-1-1 0,-3-2 0,0-2 0,2 5 0,1 2 0,3 3 0,3 4 0,0 1 0,3 4 0,0 1 0,-2 3 0,0 1 0,-2-1 0,2 0 0,0 1 0,2 1 0,3 3 0,2 1 0,3 1 0,0-1 0,1 0 0,0 3 0,2 3 0,2-2 0,0 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8T03:27:30.7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4227 196,'-52'0,"0"0,-39 0,16 0,3 0,14 0,0 0,-17 0,21 0,3 0,-3 0,-1 0,4 0,9 0,5 0,4 0,6 0,6 0,5 0,1 0,-1 0,-3 0,5 0,-4 0,4 0,-4 0,1 0,-2 0,-1 0,2 0,-2 0,7 0,-3 0,-1 2,-6 1,-1 0,-3 1,1-1,-1 2,-2 1,0-1,-2 1,-1-3,0 1,-1-2,1 1,2-1,-1-1,1-1,-4 0,-2 0,-4 0,-5 0,-7 0,-1 0,-3 0,-1 0,5 0,5 0,8 0,4 0,6 0,1 0,-2 0,5 0,3 0,1 0,7 0,0 0,-3 0,3-6,-1 2,-1-4,1 2,-7-1,-20-4,-5 0,-5 2,4 2,10 2,-3 1,6 1,1 0,9 3,3-3,4 1,6-1,-6-1,6 2,-8-1,2-4,-6 1,-7-2,-4 0,-2-1,0 1,3 1,0 2,0 1,3 1,1 1,2 1,4 1,4 0,6 0,0-3,-4 0,3-3,-7 3,3-1,-6 0,-5-1,-2-1,-2 1,3-1,4 3,4-2,5 2,4-1,0-1,-3 0,-9 1,-9 0,-7 4,-8-1,-7 1,-4 0,-1 0,8 0,12 0,14 0,10 0,7 0,43 28,-18-13,35 24,-29-19,3 3,-1 1,2 1,-4-2,-1-2,2 2,-3 2,2 2,-1 1,-1 0,0-1,-1-2,-4-6,-1-3,-4-4,1 1,-4 0,16-33,-6 17,14-29,-6 29,3 1,0 2,-1-1,1 1,-2 0,-1 0,0 0,-1 0,0 0,-2 0,3 0,-3 0,3 0,2 0,0 0,-1 0,-1 0,-2 0,0 0,-1 0,-2 0,0 0,-1 0,0 0,3 0,12 0,-11 0,8 0,-13 0,-2 0,4 0,-1 0,-2 0,3-4,-4 1,0-3,4-1,-8 1,11-5,-7 5,7-3,-4 2,1-1,-1 1,1-1,0 3,-1 2,0-2,1 2,4 0,4-1,-1 1,3-2,0-2,2-1,4 0,-3 0,-3 0,-3 2,-6-1,-3 2,-3 2,6 0,-7 3,8-1,-5 1,2 0,5 0,4 0,1 0,1 0,0 0,1 0,4 0,-3 0,-2 0,-3 0,-4 0,-2-1,-4-2,2 1,0-5,0 6,-1-5,1 1,0-1,4 0,4 1,3 0,5-2,3 0,3-1,-1 2,0 0,-4 0,-3 2,0-1,-1-1,6 0,2-2,2 3,1-1,-5 0,0 3,-7 0,-3 0,-3 0,-2 1,0 1,-1 0,1 1,-3 0,0 0,-3 0,2-1,0 1,-2 0,5 0,-5 0,6 0,-3 0,1 2,2 1,2-1,5 1,1-1,1 1,-3 0,-2 0,-6-3,-3 0,0 0,-1 0,2 0,1 0,-1 0,2 0,2 0,4 0,2 0,-1 0,-2 0,-4 0,-3 0,-1 0,0 0,3 0,-1 0,-2 0,-1 0,-2 0,4 0,-1 0,0 0,2 0,0 0,-3 0,-4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2:10.641"/>
    </inkml:context>
    <inkml:brush xml:id="br0">
      <inkml:brushProperty name="width" value="0.1" units="cm"/>
      <inkml:brushProperty name="height" value="0.1" units="cm"/>
      <inkml:brushProperty name="color" value="#333333"/>
    </inkml:brush>
  </inkml:definitions>
  <inkml:trace contextRef="#ctx0" brushRef="#br0">109 1339 24575,'-5'-35'0,"-2"1"0,-2-19 0,1 13 0,5 4 0,0 0 0,3 3 0,-2-2 0,0-5 0,-1 0 0,0-7 0,0-3 0,-1-2 0,-2-15 0,-1-3 0,3-2 0,-2 5 0,2 11 0,-2 2 0,0 8 0,0 4 0,0 7 0,3 5 0,0 1 0,3-1 0,0 1 0,0 3 0,0 1 0,0 2 0,0-1 0,0 0 0,0 4 0,0 4 0,0 3 0,0 6 0,0 5 0,0 12 0,0 2 0,0 9 0,0-12 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49.796"/>
    </inkml:context>
    <inkml:brush xml:id="br0">
      <inkml:brushProperty name="width" value="0.05" units="cm"/>
      <inkml:brushProperty name="height" value="0.05" units="cm"/>
      <inkml:brushProperty name="color" value="#FF0066"/>
    </inkml:brush>
  </inkml:definitions>
  <inkml:trace contextRef="#ctx0" brushRef="#br0">0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53.771"/>
    </inkml:context>
    <inkml:brush xml:id="br0">
      <inkml:brushProperty name="width" value="0.05" units="cm"/>
      <inkml:brushProperty name="height" value="0.05" units="cm"/>
      <inkml:brushProperty name="color" value="#FF0066"/>
    </inkml:brush>
  </inkml:definitions>
  <inkml:trace contextRef="#ctx0" brushRef="#br0">0 12097 24575,'0'-13'0,"0"-14"0,8-21 0,7-5 0,13-14 0,16-7 0,5-7 0,-23 37 0,1-1 0,2-1 0,0 0 0,28-35 0,-23 38 0,1 0 0,2-2 0,1 2 0,-2 4 0,0 2 0,1-4 0,0 1 0,24-24 0,0 3 0,-5 2 0,-4 4 0,-2-1 0,-5 1-6784,-2 2 6784,-5 3 0,-5 1 0,-4 5 0,-1 0 0,0-2 0,0-1 0,-3 1 6784,0 1-6784,-3-1 0,2 0 0,3-6 0,5-5 0,1 0 0,1 0 0,2 7 0,-1 5 0,-2 0 0,-2 5 0,-8 7 0,-6 8 0,-1 5 0,-4 1 0,0-1 0,-1-1 0,-1 3 0,-1 2 0,-1 0 0,1-1 0,0-3 0,0-8 0,1-2 0,-3-9 0,1-4 0,-1-9 0,1-5 0,3 7 0,-1-1 0,-1 13 0,0 0 0,1-4 0,0 1 0,0-7 0,-1-5 0,-2-4 0,0-18 0,-1-16-661,-2 37 0,-1-3 661,1-10 0,-1-3 0,1-7 0,0-3-924,-2-5 1,1-1 923,0-1 0,1 1 0,-2 10 0,0 2-427,0 10 1,0 1 426,0 1 0,0 1 0,-2 2 0,0 0 0,0-1 0,0 0 0,0 6 0,0 2-244,0-24 244,0 6 0,0 3 0,0-7 1118,0-4-1118,0 4 1850,1 11-1850,3 24 995,1 19-995,2 16 303,-2 1-303,0-1 0,0-1 0,1 2 0,1 2 0,-2 3 0,-1-2 0,-3-11 0,-1-20 0,0-28 0,-3-25 0,-3-15-526,1 44 0,-1-1 526,0-2 0,-1 0 0,0 3 0,1 0 0,1-1 0,0 1 0,-4-43 0,3 4 0,0-2 0,0 9 0,-1 0-309,1 11 309,2 11 0,-1 10 0,2 7 0,0 5 0,1-3 0,1-6 0,1-8 0,0-14 0,0-24-2821,0 31 1,0-3 2820,0-1 0,0-1 0,-1-5 0,-1-1-544,0-2 0,0 0 544,0 0 0,0-2 0,0-8 0,0-2 0,1 2 0,-2 1 0,0 5 0,0 3 0,-2 12 0,0 2-348,-1 1 1,-1 1 347,1 10 0,-1 2-146,-1-3 1,0 1 145,0 2 0,1 2 0,-9-32 0,-1-1 0,4 17 5649,-1-5-5649,4 1 0,4-7 0,4 5 1797,0 3-1797,-1-1 0,0 1 0,0-12 0,1-1 0,2 4 0,-1 5 1121,3 14-1121,1 17 509,1 18-509,-1 11 0,-1-1 0,-2-5 0,-2-10 0,-6-6 0,-3-8 0,-4-7 0,-1-1 0,2-2 0,-4-21 0,8 18 0,-5-16 0,7 26 0,0 3 0,3 4 0,-1 3 0,0 3 0,-2 2 0,1 5 0,2 3 0,0 3 0,3 5 0,-3 1 0,1 3 0,2 1 0,-2 1 0,2 3 0,0 0 0,0 0 0,1 1 0,-1 1 0,0 0 0,-2-1 0,1-1 0,-2-1 0,0-1 0,-1-4 0,-1-2 0,-2-2 0,1 0 0,-3 0 0,1 0 0,-1 0 0,2 3 0,0 1 0,0 1 0,-1-1 0,-2-5 0,1-1 0,-1-1 0,-1-2 0,1 0 0,0-2 0,1 1 0,2 1 0,-1 3 0,3 0 0,1 4 0,2 4 0,0 2 0,-1 2 0,0 1 0,0 1 0,0 0 0,-1 0 0,0-4 0,-1-1 0,-1-1 0,0-1 0,-3 0 0,1-4 0,-4-3 0,-1-3 0,-1-3 0,-2-1 0,-3-1 0,-1-1 0,-3-2 0,0-2 0,2 5 0,1 2 0,3 3 0,3 4 0,0 1 0,3 4 0,0 1 0,-2 3 0,0 1 0,-2-1 0,2 0 0,0 1 0,2 1 0,3 3 0,2 1 0,3 1 0,0-1 0,1 0 0,0 3 0,2 3 0,2-2 0,0 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5:58:14.613"/>
    </inkml:context>
    <inkml:brush xml:id="br0">
      <inkml:brushProperty name="width" value="0.35" units="cm"/>
      <inkml:brushProperty name="height" value="0.35" units="cm"/>
      <inkml:brushProperty name="color" value="#66CC00"/>
    </inkml:brush>
  </inkml:definitions>
  <inkml:trace contextRef="#ctx0" brushRef="#br0">2985 0 24575,'-50'0'0,"-1"0"0,6 0 0,-14 0 0,-16 0 0,-7 5 0,-10 8 0,2 7-492,40-6 0,0 3 241,-2 0 0,-1 2 251,1 2 0,0 3 0,-3 2 0,1 1 0,3 2 0,1 0 0,6-3 0,1 1 0,-6 2 0,0 2 0,0 3 0,0 2 0,1 1 0,0 2 0,0 2 0,3 0 0,7-4 0,2 1-1,2-1 1,-1-1 0,-30 34 0,1 7 0,4-4 0,4 0 0,2 1 0,4-7 0,8-6 0,8-6 0,8-8 0,7-7 0,5-11 983,5-8-863,4-6 264,3-3-384,2-1 0,0-3 0,8 6 0,14-1 0,16 4 0,22 1 0,22 0 0,-31-8 0,3-1-492,11 1 0,3 0 93,8-1 0,3-1 399,7 3 0,3 0 0,8 1 0,3 0-328,-27-3 0,2 1 0,0 0 0,4 0 0,1 1 0,3 2 82,-11-2 0,2 1 0,2 1 0,0 0 0,4 2 0,2 1 0,-1 0 0,-1 0 0,-6 0 0,0 0 0,-1 0 0,-1 1-82,22 6 0,-1 0 0,-1 3 190,-4 3 0,-1 2 0,-1 2 138,-7-2 0,-1 1 0,-1 1 0,3 1 0,0 1 0,-4 1-308,-12-5 0,-2 1 0,-7-1 308,1 0 0,-5 0 439,-4 2 0,-4 0-439,23 22 983,-7-4 0,-10-6 0,-14-10 0,-12-5 0,-10-5 0,-6 4 0,-10-3 0,-29 10-701,-33 9-282,17-18 0,-4 2-492,-19 13 0,-4 6 164,20-12 0,-2 2 0,0 0 152,1-1 1,-1 1 0,1 0 175,-1-2 0,-1 1 0,-1-2 0,-4 2 0,-1-2 0,-3 1 0,-9 3 0,-3 1 0,-2 0 0,-6 3 0,-1 1 0,-2 0-246,21-10 0,-2 1 0,1-1 0,0-1-82,-20 9 0,0-2 0,3-1 0,11-5 0,2-1 0,0-1 0,3-1 0,0-1 0,1 0 0,3 0 0,1 0 0,2 0-164,-16 10 0,4-1 375,4-1 0,4 0 117,14-6 0,6-2 0,-5 8 0,10-6 983,18-12-324,11-5 324,7-6 0,5 0 0,2 3 0,0-3 0,0 3 0,4-3 0,11 5-874,26 14-109,32 11 0,-12-9 0,7 1-492,17 5 0,8 1 164,-19-10 0,3 0 0,1-1 0,0 1 0,1 0 0,1-1 270,1-2 0,0-1 0,1 0-270,2-1 0,0 0 0,-1-2 0,-8-1 0,-1-2 0,0 1 0,3-1 0,0 0 0,-2-1-164,20 4 0,-5-1 0,-9-2 0,-2-1 0,-6-1 0,-3 1 455,-10-4 1,-3 1 36,-5 0 0,-3 0 0,21 7 0,-19-3 983,-20-3 0,-13-1 0,-8 4 0,-12 10 0,-34 26-492,-1-13 1,-8 4-1,-17 12 1,-9 3-450,13-11 0,-4 2 1,-1 1-371,-7 5 0,-2 1 0,-2 0 82,12-9 0,-2 1 0,-1 1 0,-1 0 0,-7 5 0,-1 1 0,0 1 0,-1 0 0,-2 2 0,0 0 0,0 0 0,-1 1 49,14-10 0,0 0 1,0 0-1,-1 1 0,1 0 0,0 0 0,-1 1 1,1-1-1,0 1 0,1-2-49,-11 9 0,1 0 0,1-2 0,-1 1 0,0 0 0,0-1 0,0 0 0,1-1 0,4-4 0,2-1 0,-1 0 0,1 0 0,3-3 0,1 0 0,0 0 0,1-1-82,-17 13 0,2-1 0,2-1 358,9-7 1,1-1 0,2-2-31,6-4 0,2-1 0,2-2 491,-13 11 1,3-3-1,7-5 1,3-2 491,-22 17 0,26-19 0,16-16 0,13-8 0,7-5 0,5-2 0,4 0 0,1-1 0,12 1 0,15 3 0,21 2-935,31 7-48,-29-8 0,4 2-492,10 2 0,4-1 173,12 3 0,2 1-173,5-1 0,2 0 0,10-3 0,1 0 416,-30-6 1,0 1-1,0-1 76,26 3 0,-2 0 0,-8-2 0,-3-1 0,-10-2 0,-2-1 0,-5-2 0,-2-2 0,1 0 0,0-1-1,-1 0 0,-1 0 1,-6 0 0,-2 1 0,35 1 0,-19-1 0,-20-2 0,-15-1 0,-10 0 983,-8 0-534,-4 0 534,-4 2 0,-4 9-562,-2-3-421,-2 7 0,-1-7 0,-5 1 0,-5 2 0,-4 3 0,-7 4 0,-3 2 0,-5 4 0,-4 2 0,-1 3 0,0 3 0,-1 1 0,0 3 0,3-4 0,5-4 0,5-5 0,5-6 0,5-2 0,2-2 0,5-3 0,3-1 0,-4-2 0,3-3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5:59:26.542"/>
    </inkml:context>
    <inkml:brush xml:id="br0">
      <inkml:brushProperty name="width" value="0.035" units="cm"/>
      <inkml:brushProperty name="height" value="0.035" units="cm"/>
      <inkml:brushProperty name="color" value="#66CC00"/>
    </inkml:brush>
  </inkml:definitions>
  <inkml:trace contextRef="#ctx0" brushRef="#br0">3633 2624 24575,'-34'0'0,"-18"0"0,-18-4 0,-20-6-1044,39 1 1,-2-4 1043,-4-3 0,-2-2 0,-8-4 0,-1-3-706,-3-3 1,-1-1 705,-2-1 0,1-2 0,0 0 0,3-1 0,6 4 0,2 0 55,6 3 0,1 0-55,3 3 0,1 0 0,3 2 0,1 0 0,-2-1 0,2 0-102,-40-18 102,11 2 0,6 5 0,5 3 938,4-1-938,2 2 0,4 1 1624,5 0-1624,-2 1 806,-1-4-806,-4-1 0,-3-3 0,-9-4 0,-5-4 0,-4-5-546,0-4 546,11 5 0,2-1 0,3 4 0,0-1 0,2 0 0,7 6 0,7 5 0,13 9 0,8 3 0,5 6 0,3 1 0,-1 0 0,0-1 668,0-3-668,2-1 0,2-1 0,0-2 0,3 2 0,1-2 0,-1-1 0,2 0 0,2 1 0,1 2 0,3 0 0,1 1 0,2-3 0,0-6 0,0 0 0,0-3 0,0-5 0,0-3 0,2-12 0,5-2 0,7-2 0,3-1 0,3 5 0,0 6 0,-2 7 0,-1 4 0,-3 3 0,-3 7 0,-1 7 0,-3 5 0,0 6 0,-2 0 0,-3 1 0,-2 1 0,-4 1 0,-3 2 0,-1 2 0,1 0 0,-3 0 0,-1 0 0,-2 0 0,-2 0 0,1 0 0,-1 0 0,0 0 0,0 0 0,2 0 0,1 0 0,3 0 0,-1 0 0,1 0 0,-2 0 0,-4 0 0,0 0 0,-1 0 0,1-1 0,-1-3 0,-1-1 0,1-1 0,-1 0 0,2 1 0,-1-2 0,-1 0 0,0-2 0,-3-1 0,2 0 0,0 0 0,3 0 0,0 0 0,0 0 0,3 1 0,2 0 0,4 2 0,2 1 0,2 3 0,0 1 0,2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2:10.641"/>
    </inkml:context>
    <inkml:brush xml:id="br0">
      <inkml:brushProperty name="width" value="0.1" units="cm"/>
      <inkml:brushProperty name="height" value="0.1" units="cm"/>
      <inkml:brushProperty name="color" value="#333333"/>
    </inkml:brush>
  </inkml:definitions>
  <inkml:trace contextRef="#ctx0" brushRef="#br0">109 1339 24575,'-5'-35'0,"-2"1"0,-2-19 0,1 13 0,5 4 0,0 0 0,3 3 0,-2-2 0,0-5 0,-1 0 0,0-7 0,0-3 0,-1-2 0,-2-15 0,-1-3 0,3-2 0,-2 5 0,2 11 0,-2 2 0,0 8 0,0 4 0,0 7 0,3 5 0,0 1 0,3-1 0,0 1 0,0 3 0,0 1 0,0 2 0,0-1 0,0 0 0,0 4 0,0 4 0,0 3 0,0 6 0,0 5 0,0 12 0,0 2 0,0 9 0,0-12 0,0-1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49.796"/>
    </inkml:context>
    <inkml:brush xml:id="br0">
      <inkml:brushProperty name="width" value="0.05" units="cm"/>
      <inkml:brushProperty name="height" value="0.05" units="cm"/>
      <inkml:brushProperty name="color" value="#FF0066"/>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8T03:27:30.7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4227 196,'-52'0,"0"0,-39 0,16 0,3 0,14 0,0 0,-17 0,21 0,3 0,-3 0,-1 0,4 0,9 0,5 0,4 0,6 0,6 0,5 0,1 0,-1 0,-3 0,5 0,-4 0,4 0,-4 0,1 0,-2 0,-1 0,2 0,-2 0,7 0,-3 0,-1 2,-6 1,-1 0,-3 1,1-1,-1 2,-2 1,0-1,-2 1,-1-3,0 1,-1-2,1 1,2-1,-1-1,1-1,-4 0,-2 0,-4 0,-5 0,-7 0,-1 0,-3 0,-1 0,5 0,5 0,8 0,4 0,6 0,1 0,-2 0,5 0,3 0,1 0,7 0,0 0,-3 0,3-6,-1 2,-1-4,1 2,-7-1,-20-4,-5 0,-5 2,4 2,10 2,-3 1,6 1,1 0,9 3,3-3,4 1,6-1,-6-1,6 2,-8-1,2-4,-6 1,-7-2,-4 0,-2-1,0 1,3 1,0 2,0 1,3 1,1 1,2 1,4 1,4 0,6 0,0-3,-4 0,3-3,-7 3,3-1,-6 0,-5-1,-2-1,-2 1,3-1,4 3,4-2,5 2,4-1,0-1,-3 0,-9 1,-9 0,-7 4,-8-1,-7 1,-4 0,-1 0,8 0,12 0,14 0,10 0,7 0,43 28,-18-13,35 24,-29-19,3 3,-1 1,2 1,-4-2,-1-2,2 2,-3 2,2 2,-1 1,-1 0,0-1,-1-2,-4-6,-1-3,-4-4,1 1,-4 0,16-33,-6 17,14-29,-6 29,3 1,0 2,-1-1,1 1,-2 0,-1 0,0 0,-1 0,0 0,-2 0,3 0,-3 0,3 0,2 0,0 0,-1 0,-1 0,-2 0,0 0,-1 0,-2 0,0 0,-1 0,0 0,3 0,12 0,-11 0,8 0,-13 0,-2 0,4 0,-1 0,-2 0,3-4,-4 1,0-3,4-1,-8 1,11-5,-7 5,7-3,-4 2,1-1,-1 1,1-1,0 3,-1 2,0-2,1 2,4 0,4-1,-1 1,3-2,0-2,2-1,4 0,-3 0,-3 0,-3 2,-6-1,-3 2,-3 2,6 0,-7 3,8-1,-5 1,2 0,5 0,4 0,1 0,1 0,0 0,1 0,4 0,-3 0,-2 0,-3 0,-4 0,-2-1,-4-2,2 1,0-5,0 6,-1-5,1 1,0-1,4 0,4 1,3 0,5-2,3 0,3-1,-1 2,0 0,-4 0,-3 2,0-1,-1-1,6 0,2-2,2 3,1-1,-5 0,0 3,-7 0,-3 0,-3 0,-2 1,0 1,-1 0,1 1,-3 0,0 0,-3 0,2-1,0 1,-2 0,5 0,-5 0,6 0,-3 0,1 2,2 1,2-1,5 1,1-1,1 1,-3 0,-2 0,-6-3,-3 0,0 0,-1 0,2 0,1 0,-1 0,2 0,2 0,4 0,2 0,-1 0,-2 0,-4 0,-3 0,-1 0,0 0,3 0,-1 0,-2 0,-1 0,-2 0,4 0,-1 0,0 0,2 0,0 0,-3 0,-4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53.771"/>
    </inkml:context>
    <inkml:brush xml:id="br0">
      <inkml:brushProperty name="width" value="0.05" units="cm"/>
      <inkml:brushProperty name="height" value="0.05" units="cm"/>
      <inkml:brushProperty name="color" value="#FF0066"/>
    </inkml:brush>
  </inkml:definitions>
  <inkml:trace contextRef="#ctx0" brushRef="#br0">0 12097 24575,'0'-13'0,"0"-14"0,8-21 0,7-5 0,13-14 0,16-7 0,5-7 0,-23 37 0,1-1 0,2-1 0,0 0 0,28-35 0,-23 38 0,1 0 0,2-2 0,1 2 0,-2 4 0,0 2 0,1-4 0,0 1 0,24-24 0,0 3 0,-5 2 0,-4 4 0,-2-1 0,-5 1-6784,-2 2 6784,-5 3 0,-5 1 0,-4 5 0,-1 0 0,0-2 0,0-1 0,-3 1 6784,0 1-6784,-3-1 0,2 0 0,3-6 0,5-5 0,1 0 0,1 0 0,2 7 0,-1 5 0,-2 0 0,-2 5 0,-8 7 0,-6 8 0,-1 5 0,-4 1 0,0-1 0,-1-1 0,-1 3 0,-1 2 0,-1 0 0,1-1 0,0-3 0,0-8 0,1-2 0,-3-9 0,1-4 0,-1-9 0,1-5 0,3 7 0,-1-1 0,-1 13 0,0 0 0,1-4 0,0 1 0,0-7 0,-1-5 0,-2-4 0,0-18 0,-1-16-661,-2 37 0,-1-3 661,1-10 0,-1-3 0,1-7 0,0-3-924,-2-5 1,1-1 923,0-1 0,1 1 0,-2 10 0,0 2-427,0 10 1,0 1 426,0 1 0,0 1 0,-2 2 0,0 0 0,0-1 0,0 0 0,0 6 0,0 2-244,0-24 244,0 6 0,0 3 0,0-7 1118,0-4-1118,0 4 1850,1 11-1850,3 24 995,1 19-995,2 16 303,-2 1-303,0-1 0,0-1 0,1 2 0,1 2 0,-2 3 0,-1-2 0,-3-11 0,-1-20 0,0-28 0,-3-25 0,-3-15-526,1 44 0,-1-1 526,0-2 0,-1 0 0,0 3 0,1 0 0,1-1 0,0 1 0,-4-43 0,3 4 0,0-2 0,0 9 0,-1 0-309,1 11 309,2 11 0,-1 10 0,2 7 0,0 5 0,1-3 0,1-6 0,1-8 0,0-14 0,0-24-2821,0 31 1,0-3 2820,0-1 0,0-1 0,-1-5 0,-1-1-544,0-2 0,0 0 544,0 0 0,0-2 0,0-8 0,0-2 0,1 2 0,-2 1 0,0 5 0,0 3 0,-2 12 0,0 2-348,-1 1 1,-1 1 347,1 10 0,-1 2-146,-1-3 1,0 1 145,0 2 0,1 2 0,-9-32 0,-1-1 0,4 17 5649,-1-5-5649,4 1 0,4-7 0,4 5 1797,0 3-1797,-1-1 0,0 1 0,0-12 0,1-1 0,2 4 0,-1 5 1121,3 14-1121,1 17 509,1 18-509,-1 11 0,-1-1 0,-2-5 0,-2-10 0,-6-6 0,-3-8 0,-4-7 0,-1-1 0,2-2 0,-4-21 0,8 18 0,-5-16 0,7 26 0,0 3 0,3 4 0,-1 3 0,0 3 0,-2 2 0,1 5 0,2 3 0,0 3 0,3 5 0,-3 1 0,1 3 0,2 1 0,-2 1 0,2 3 0,0 0 0,0 0 0,1 1 0,-1 1 0,0 0 0,-2-1 0,1-1 0,-2-1 0,0-1 0,-1-4 0,-1-2 0,-2-2 0,1 0 0,-3 0 0,1 0 0,-1 0 0,2 3 0,0 1 0,0 1 0,-1-1 0,-2-5 0,1-1 0,-1-1 0,-1-2 0,1 0 0,0-2 0,1 1 0,2 1 0,-1 3 0,3 0 0,1 4 0,2 4 0,0 2 0,-1 2 0,0 1 0,0 1 0,0 0 0,-1 0 0,0-4 0,-1-1 0,-1-1 0,0-1 0,-3 0 0,1-4 0,-4-3 0,-1-3 0,-1-3 0,-2-1 0,-3-1 0,-1-1 0,-3-2 0,0-2 0,2 5 0,1 2 0,3 3 0,3 4 0,0 1 0,3 4 0,0 1 0,-2 3 0,0 1 0,-2-1 0,2 0 0,0 1 0,2 1 0,3 3 0,2 1 0,3 1 0,0-1 0,1 0 0,0 3 0,2 3 0,2-2 0,0 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5:58:14.613"/>
    </inkml:context>
    <inkml:brush xml:id="br0">
      <inkml:brushProperty name="width" value="0.35" units="cm"/>
      <inkml:brushProperty name="height" value="0.35" units="cm"/>
      <inkml:brushProperty name="color" value="#66CC00"/>
    </inkml:brush>
  </inkml:definitions>
  <inkml:trace contextRef="#ctx0" brushRef="#br0">2985 0 24575,'-50'0'0,"-1"0"0,6 0 0,-14 0 0,-16 0 0,-7 5 0,-10 8 0,2 7-492,40-6 0,0 3 241,-2 0 0,-1 2 251,1 2 0,0 3 0,-3 2 0,1 1 0,3 2 0,1 0 0,6-3 0,1 1 0,-6 2 0,0 2 0,0 3 0,0 2 0,1 1 0,0 2 0,0 2 0,3 0 0,7-4 0,2 1-1,2-1 1,-1-1 0,-30 34 0,1 7 0,4-4 0,4 0 0,2 1 0,4-7 0,8-6 0,8-6 0,8-8 0,7-7 0,5-11 983,5-8-863,4-6 264,3-3-384,2-1 0,0-3 0,8 6 0,14-1 0,16 4 0,22 1 0,22 0 0,-31-8 0,3-1-492,11 1 0,3 0 93,8-1 0,3-1 399,7 3 0,3 0 0,8 1 0,3 0-328,-27-3 0,2 1 0,0 0 0,4 0 0,1 1 0,3 2 82,-11-2 0,2 1 0,2 1 0,0 0 0,4 2 0,2 1 0,-1 0 0,-1 0 0,-6 0 0,0 0 0,-1 0 0,-1 1-82,22 6 0,-1 0 0,-1 3 190,-4 3 0,-1 2 0,-1 2 138,-7-2 0,-1 1 0,-1 1 0,3 1 0,0 1 0,-4 1-308,-12-5 0,-2 1 0,-7-1 308,1 0 0,-5 0 439,-4 2 0,-4 0-439,23 22 983,-7-4 0,-10-6 0,-14-10 0,-12-5 0,-10-5 0,-6 4 0,-10-3 0,-29 10-701,-33 9-282,17-18 0,-4 2-492,-19 13 0,-4 6 164,20-12 0,-2 2 0,0 0 152,1-1 1,-1 1 0,1 0 175,-1-2 0,-1 1 0,-1-2 0,-4 2 0,-1-2 0,-3 1 0,-9 3 0,-3 1 0,-2 0 0,-6 3 0,-1 1 0,-2 0-246,21-10 0,-2 1 0,1-1 0,0-1-82,-20 9 0,0-2 0,3-1 0,11-5 0,2-1 0,0-1 0,3-1 0,0-1 0,1 0 0,3 0 0,1 0 0,2 0-164,-16 10 0,4-1 375,4-1 0,4 0 117,14-6 0,6-2 0,-5 8 0,10-6 983,18-12-324,11-5 324,7-6 0,5 0 0,2 3 0,0-3 0,0 3 0,4-3 0,11 5-874,26 14-109,32 11 0,-12-9 0,7 1-492,17 5 0,8 1 164,-19-10 0,3 0 0,1-1 0,0 1 0,1 0 0,1-1 270,1-2 0,0-1 0,1 0-270,2-1 0,0 0 0,-1-2 0,-8-1 0,-1-2 0,0 1 0,3-1 0,0 0 0,-2-1-164,20 4 0,-5-1 0,-9-2 0,-2-1 0,-6-1 0,-3 1 455,-10-4 1,-3 1 36,-5 0 0,-3 0 0,21 7 0,-19-3 983,-20-3 0,-13-1 0,-8 4 0,-12 10 0,-34 26-492,-1-13 1,-8 4-1,-17 12 1,-9 3-450,13-11 0,-4 2 1,-1 1-371,-7 5 0,-2 1 0,-2 0 82,12-9 0,-2 1 0,-1 1 0,-1 0 0,-7 5 0,-1 1 0,0 1 0,-1 0 0,-2 2 0,0 0 0,0 0 0,-1 1 49,14-10 0,0 0 1,0 0-1,-1 1 0,1 0 0,0 0 0,-1 1 1,1-1-1,0 1 0,1-2-49,-11 9 0,1 0 0,1-2 0,-1 1 0,0 0 0,0-1 0,0 0 0,1-1 0,4-4 0,2-1 0,-1 0 0,1 0 0,3-3 0,1 0 0,0 0 0,1-1-82,-17 13 0,2-1 0,2-1 358,9-7 1,1-1 0,2-2-31,6-4 0,2-1 0,2-2 491,-13 11 1,3-3-1,7-5 1,3-2 491,-22 17 0,26-19 0,16-16 0,13-8 0,7-5 0,5-2 0,4 0 0,1-1 0,12 1 0,15 3 0,21 2-935,31 7-48,-29-8 0,4 2-492,10 2 0,4-1 173,12 3 0,2 1-173,5-1 0,2 0 0,10-3 0,1 0 416,-30-6 1,0 1-1,0-1 76,26 3 0,-2 0 0,-8-2 0,-3-1 0,-10-2 0,-2-1 0,-5-2 0,-2-2 0,1 0 0,0-1-1,-1 0 0,-1 0 1,-6 0 0,-2 1 0,35 1 0,-19-1 0,-20-2 0,-15-1 0,-10 0 983,-8 0-534,-4 0 534,-4 2 0,-4 9-562,-2-3-421,-2 7 0,-1-7 0,-5 1 0,-5 2 0,-4 3 0,-7 4 0,-3 2 0,-5 4 0,-4 2 0,-1 3 0,0 3 0,-1 1 0,0 3 0,3-4 0,5-4 0,5-5 0,5-6 0,5-2 0,2-2 0,5-3 0,3-1 0,-4-2 0,3-3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5:59:26.542"/>
    </inkml:context>
    <inkml:brush xml:id="br0">
      <inkml:brushProperty name="width" value="0.035" units="cm"/>
      <inkml:brushProperty name="height" value="0.035" units="cm"/>
      <inkml:brushProperty name="color" value="#66CC00"/>
    </inkml:brush>
  </inkml:definitions>
  <inkml:trace contextRef="#ctx0" brushRef="#br0">3633 2624 24575,'-34'0'0,"-18"0"0,-18-4 0,-20-6-1044,39 1 1,-2-4 1043,-4-3 0,-2-2 0,-8-4 0,-1-3-706,-3-3 1,-1-1 705,-2-1 0,1-2 0,0 0 0,3-1 0,6 4 0,2 0 55,6 3 0,1 0-55,3 3 0,1 0 0,3 2 0,1 0 0,-2-1 0,2 0-102,-40-18 102,11 2 0,6 5 0,5 3 938,4-1-938,2 2 0,4 1 1624,5 0-1624,-2 1 806,-1-4-806,-4-1 0,-3-3 0,-9-4 0,-5-4 0,-4-5-546,0-4 546,11 5 0,2-1 0,3 4 0,0-1 0,2 0 0,7 6 0,7 5 0,13 9 0,8 3 0,5 6 0,3 1 0,-1 0 0,0-1 668,0-3-668,2-1 0,2-1 0,0-2 0,3 2 0,1-2 0,-1-1 0,2 0 0,2 1 0,1 2 0,3 0 0,1 1 0,2-3 0,0-6 0,0 0 0,0-3 0,0-5 0,0-3 0,2-12 0,5-2 0,7-2 0,3-1 0,3 5 0,0 6 0,-2 7 0,-1 4 0,-3 3 0,-3 7 0,-1 7 0,-3 5 0,0 6 0,-2 0 0,-3 1 0,-2 1 0,-4 1 0,-3 2 0,-1 2 0,1 0 0,-3 0 0,-1 0 0,-2 0 0,-2 0 0,1 0 0,-1 0 0,0 0 0,0 0 0,2 0 0,1 0 0,3 0 0,-1 0 0,1 0 0,-2 0 0,-4 0 0,0 0 0,-1 0 0,1-1 0,-1-3 0,-1-1 0,1-1 0,-1 0 0,2 1 0,-1-2 0,-1 0 0,0-2 0,-3-1 0,2 0 0,0 0 0,3 0 0,0 0 0,0 0 0,3 1 0,2 0 0,4 2 0,2 1 0,2 3 0,0 1 0,2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2:10.641"/>
    </inkml:context>
    <inkml:brush xml:id="br0">
      <inkml:brushProperty name="width" value="0.1" units="cm"/>
      <inkml:brushProperty name="height" value="0.1" units="cm"/>
      <inkml:brushProperty name="color" value="#333333"/>
    </inkml:brush>
  </inkml:definitions>
  <inkml:trace contextRef="#ctx0" brushRef="#br0">109 1339 24575,'-5'-35'0,"-2"1"0,-2-19 0,1 13 0,5 4 0,0 0 0,3 3 0,-2-2 0,0-5 0,-1 0 0,0-7 0,0-3 0,-1-2 0,-2-15 0,-1-3 0,3-2 0,-2 5 0,2 11 0,-2 2 0,0 8 0,0 4 0,0 7 0,3 5 0,0 1 0,3-1 0,0 1 0,0 3 0,0 1 0,0 2 0,0-1 0,0 0 0,0 4 0,0 4 0,0 3 0,0 6 0,0 5 0,0 12 0,0 2 0,0 9 0,0-12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49.796"/>
    </inkml:context>
    <inkml:brush xml:id="br0">
      <inkml:brushProperty name="width" value="0.05" units="cm"/>
      <inkml:brushProperty name="height" value="0.05" units="cm"/>
      <inkml:brushProperty name="color" value="#FF0066"/>
    </inkml:brush>
  </inkml:definitions>
  <inkml:trace contextRef="#ctx0" brushRef="#br0">0 0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53.771"/>
    </inkml:context>
    <inkml:brush xml:id="br0">
      <inkml:brushProperty name="width" value="0.05" units="cm"/>
      <inkml:brushProperty name="height" value="0.05" units="cm"/>
      <inkml:brushProperty name="color" value="#FF0066"/>
    </inkml:brush>
  </inkml:definitions>
  <inkml:trace contextRef="#ctx0" brushRef="#br0">0 12097 24575,'0'-13'0,"0"-14"0,8-21 0,7-5 0,13-14 0,16-7 0,5-7 0,-23 37 0,1-1 0,2-1 0,0 0 0,28-35 0,-23 38 0,1 0 0,2-2 0,1 2 0,-2 4 0,0 2 0,1-4 0,0 1 0,24-24 0,0 3 0,-5 2 0,-4 4 0,-2-1 0,-5 1-6784,-2 2 6784,-5 3 0,-5 1 0,-4 5 0,-1 0 0,0-2 0,0-1 0,-3 1 6784,0 1-6784,-3-1 0,2 0 0,3-6 0,5-5 0,1 0 0,1 0 0,2 7 0,-1 5 0,-2 0 0,-2 5 0,-8 7 0,-6 8 0,-1 5 0,-4 1 0,0-1 0,-1-1 0,-1 3 0,-1 2 0,-1 0 0,1-1 0,0-3 0,0-8 0,1-2 0,-3-9 0,1-4 0,-1-9 0,1-5 0,3 7 0,-1-1 0,-1 13 0,0 0 0,1-4 0,0 1 0,0-7 0,-1-5 0,-2-4 0,0-18 0,-1-16-661,-2 37 0,-1-3 661,1-10 0,-1-3 0,1-7 0,0-3-924,-2-5 1,1-1 923,0-1 0,1 1 0,-2 10 0,0 2-427,0 10 1,0 1 426,0 1 0,0 1 0,-2 2 0,0 0 0,0-1 0,0 0 0,0 6 0,0 2-244,0-24 244,0 6 0,0 3 0,0-7 1118,0-4-1118,0 4 1850,1 11-1850,3 24 995,1 19-995,2 16 303,-2 1-303,0-1 0,0-1 0,1 2 0,1 2 0,-2 3 0,-1-2 0,-3-11 0,-1-20 0,0-28 0,-3-25 0,-3-15-526,1 44 0,-1-1 526,0-2 0,-1 0 0,0 3 0,1 0 0,1-1 0,0 1 0,-4-43 0,3 4 0,0-2 0,0 9 0,-1 0-309,1 11 309,2 11 0,-1 10 0,2 7 0,0 5 0,1-3 0,1-6 0,1-8 0,0-14 0,0-24-2821,0 31 1,0-3 2820,0-1 0,0-1 0,-1-5 0,-1-1-544,0-2 0,0 0 544,0 0 0,0-2 0,0-8 0,0-2 0,1 2 0,-2 1 0,0 5 0,0 3 0,-2 12 0,0 2-348,-1 1 1,-1 1 347,1 10 0,-1 2-146,-1-3 1,0 1 145,0 2 0,1 2 0,-9-32 0,-1-1 0,4 17 5649,-1-5-5649,4 1 0,4-7 0,4 5 1797,0 3-1797,-1-1 0,0 1 0,0-12 0,1-1 0,2 4 0,-1 5 1121,3 14-1121,1 17 509,1 18-509,-1 11 0,-1-1 0,-2-5 0,-2-10 0,-6-6 0,-3-8 0,-4-7 0,-1-1 0,2-2 0,-4-21 0,8 18 0,-5-16 0,7 26 0,0 3 0,3 4 0,-1 3 0,0 3 0,-2 2 0,1 5 0,2 3 0,0 3 0,3 5 0,-3 1 0,1 3 0,2 1 0,-2 1 0,2 3 0,0 0 0,0 0 0,1 1 0,-1 1 0,0 0 0,-2-1 0,1-1 0,-2-1 0,0-1 0,-1-4 0,-1-2 0,-2-2 0,1 0 0,-3 0 0,1 0 0,-1 0 0,2 3 0,0 1 0,0 1 0,-1-1 0,-2-5 0,1-1 0,-1-1 0,-1-2 0,1 0 0,0-2 0,1 1 0,2 1 0,-1 3 0,3 0 0,1 4 0,2 4 0,0 2 0,-1 2 0,0 1 0,0 1 0,0 0 0,-1 0 0,0-4 0,-1-1 0,-1-1 0,0-1 0,-3 0 0,1-4 0,-4-3 0,-1-3 0,-1-3 0,-2-1 0,-3-1 0,-1-1 0,-3-2 0,0-2 0,2 5 0,1 2 0,3 3 0,3 4 0,0 1 0,3 4 0,0 1 0,-2 3 0,0 1 0,-2-1 0,2 0 0,0 1 0,2 1 0,3 3 0,2 1 0,3 1 0,0-1 0,1 0 0,0 3 0,2 3 0,2-2 0,0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2:10.641"/>
    </inkml:context>
    <inkml:brush xml:id="br0">
      <inkml:brushProperty name="width" value="0.1" units="cm"/>
      <inkml:brushProperty name="height" value="0.1" units="cm"/>
      <inkml:brushProperty name="color" value="#333333"/>
    </inkml:brush>
  </inkml:definitions>
  <inkml:trace contextRef="#ctx0" brushRef="#br0">109 1339 24575,'-5'-35'0,"-2"1"0,-2-19 0,1 13 0,5 4 0,0 0 0,3 3 0,-2-2 0,0-5 0,-1 0 0,0-7 0,0-3 0,-1-2 0,-2-15 0,-1-3 0,3-2 0,-2 5 0,2 11 0,-2 2 0,0 8 0,0 4 0,0 7 0,3 5 0,0 1 0,3-1 0,0 1 0,0 3 0,0 1 0,0 2 0,0-1 0,0 0 0,0 4 0,0 4 0,0 3 0,0 6 0,0 5 0,0 12 0,0 2 0,0 9 0,0-12 0,0-1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49.796"/>
    </inkml:context>
    <inkml:brush xml:id="br0">
      <inkml:brushProperty name="width" value="0.05" units="cm"/>
      <inkml:brushProperty name="height" value="0.05" units="cm"/>
      <inkml:brushProperty name="color" value="#FF0066"/>
    </inkml:brush>
  </inkml:definitions>
  <inkml:trace contextRef="#ctx0" brushRef="#br0">0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53.771"/>
    </inkml:context>
    <inkml:brush xml:id="br0">
      <inkml:brushProperty name="width" value="0.05" units="cm"/>
      <inkml:brushProperty name="height" value="0.05" units="cm"/>
      <inkml:brushProperty name="color" value="#FF0066"/>
    </inkml:brush>
  </inkml:definitions>
  <inkml:trace contextRef="#ctx0" brushRef="#br0">0 12097 24575,'0'-13'0,"0"-14"0,8-21 0,7-5 0,13-14 0,16-7 0,5-7 0,-23 37 0,1-1 0,2-1 0,0 0 0,28-35 0,-23 38 0,1 0 0,2-2 0,1 2 0,-2 4 0,0 2 0,1-4 0,0 1 0,24-24 0,0 3 0,-5 2 0,-4 4 0,-2-1 0,-5 1-6784,-2 2 6784,-5 3 0,-5 1 0,-4 5 0,-1 0 0,0-2 0,0-1 0,-3 1 6784,0 1-6784,-3-1 0,2 0 0,3-6 0,5-5 0,1 0 0,1 0 0,2 7 0,-1 5 0,-2 0 0,-2 5 0,-8 7 0,-6 8 0,-1 5 0,-4 1 0,0-1 0,-1-1 0,-1 3 0,-1 2 0,-1 0 0,1-1 0,0-3 0,0-8 0,1-2 0,-3-9 0,1-4 0,-1-9 0,1-5 0,3 7 0,-1-1 0,-1 13 0,0 0 0,1-4 0,0 1 0,0-7 0,-1-5 0,-2-4 0,0-18 0,-1-16-661,-2 37 0,-1-3 661,1-10 0,-1-3 0,1-7 0,0-3-924,-2-5 1,1-1 923,0-1 0,1 1 0,-2 10 0,0 2-427,0 10 1,0 1 426,0 1 0,0 1 0,-2 2 0,0 0 0,0-1 0,0 0 0,0 6 0,0 2-244,0-24 244,0 6 0,0 3 0,0-7 1118,0-4-1118,0 4 1850,1 11-1850,3 24 995,1 19-995,2 16 303,-2 1-303,0-1 0,0-1 0,1 2 0,1 2 0,-2 3 0,-1-2 0,-3-11 0,-1-20 0,0-28 0,-3-25 0,-3-15-526,1 44 0,-1-1 526,0-2 0,-1 0 0,0 3 0,1 0 0,1-1 0,0 1 0,-4-43 0,3 4 0,0-2 0,0 9 0,-1 0-309,1 11 309,2 11 0,-1 10 0,2 7 0,0 5 0,1-3 0,1-6 0,1-8 0,0-14 0,0-24-2821,0 31 1,0-3 2820,0-1 0,0-1 0,-1-5 0,-1-1-544,0-2 0,0 0 544,0 0 0,0-2 0,0-8 0,0-2 0,1 2 0,-2 1 0,0 5 0,0 3 0,-2 12 0,0 2-348,-1 1 1,-1 1 347,1 10 0,-1 2-146,-1-3 1,0 1 145,0 2 0,1 2 0,-9-32 0,-1-1 0,4 17 5649,-1-5-5649,4 1 0,4-7 0,4 5 1797,0 3-1797,-1-1 0,0 1 0,0-12 0,1-1 0,2 4 0,-1 5 1121,3 14-1121,1 17 509,1 18-509,-1 11 0,-1-1 0,-2-5 0,-2-10 0,-6-6 0,-3-8 0,-4-7 0,-1-1 0,2-2 0,-4-21 0,8 18 0,-5-16 0,7 26 0,0 3 0,3 4 0,-1 3 0,0 3 0,-2 2 0,1 5 0,2 3 0,0 3 0,3 5 0,-3 1 0,1 3 0,2 1 0,-2 1 0,2 3 0,0 0 0,0 0 0,1 1 0,-1 1 0,0 0 0,-2-1 0,1-1 0,-2-1 0,0-1 0,-1-4 0,-1-2 0,-2-2 0,1 0 0,-3 0 0,1 0 0,-1 0 0,2 3 0,0 1 0,0 1 0,-1-1 0,-2-5 0,1-1 0,-1-1 0,-1-2 0,1 0 0,0-2 0,1 1 0,2 1 0,-1 3 0,3 0 0,1 4 0,2 4 0,0 2 0,-1 2 0,0 1 0,0 1 0,0 0 0,-1 0 0,0-4 0,-1-1 0,-1-1 0,0-1 0,-3 0 0,1-4 0,-4-3 0,-1-3 0,-1-3 0,-2-1 0,-3-1 0,-1-1 0,-3-2 0,0-2 0,2 5 0,1 2 0,3 3 0,3 4 0,0 1 0,3 4 0,0 1 0,-2 3 0,0 1 0,-2-1 0,2 0 0,0 1 0,2 1 0,3 3 0,2 1 0,3 1 0,0-1 0,1 0 0,0 3 0,2 3 0,2-2 0,0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8:31:54.621"/>
    </inkml:context>
    <inkml:brush xml:id="br0">
      <inkml:brushProperty name="width" value="0.1" units="cm"/>
      <inkml:brushProperty name="height" value="0.1" units="cm"/>
      <inkml:brushProperty name="color" value="#333333"/>
    </inkml:brush>
  </inkml:definitions>
  <inkml:trace contextRef="#ctx0" brushRef="#br0">2154 1 24575,'-15'0'0,"0"3"0,4 3 0,0 3 0,0 1 0,-1-1 0,-5 7 0,-5 6 0,-1 5 0,-5 6 0,2 0 0,-1 5 0,1 0 0,5 0 0,3-4 0,2-3 0,4-4 0,2-4 0,0 0 0,2 0 0,-2 0 0,2-3 0,1 0 0,1 0 0,-3 3 0,-3 5 0,-1 1 0,-3 4 0,0 0 0,-1 2 0,-3 5 0,0 2 0,-1 2 0,-2-3 0,0-3 0,3-1 0,1-3 0,2-1 0,3-1 0,-2 0 0,4-3 0,-1-2 0,2-2 0,1 1 0,-1 3 0,0 3 0,0 1 0,0 0 0,0 1 0,-3-1 0,1-2 0,-4-1 0,-1-2 0,2-4 0,-2 0 0,-3 0 0,-4 0 0,-6 4 0,1 0 0,3-3 0,1 2 0,-1-3 0,-3 2 0,3-1 0,4-5 0,5-4 0,5-3 0,4-2 0,3-2 0,1-1 0,0-3 0,-1-3 0,-3 1 0,1 0 0,-2 3 0,-4 2 0,-5 1 0,-5 3 0,-4 1 0,1 3 0,0-1 0,5-1 0,5-2 0,4-2 0,3-1 0,0-1 0,3-2 0,3 0 0,0 0 0,2 2 0,-3-2 0,1 1 0,-1-2 0,-1-1 0,-1 1 0,-2-1 0,-2 2 0,-3 0 0,-7 5 0,-4 1 0,-5 3 0,-2 1 0,2-2 0,1 1 0,5-1 0,4-1 0,2-1 0,2-1 0,3-4 0,3 0 0,4-2 0,-1-2 0,1-2 0,-3-1 0,-1 0 0,-4 2 0,0 1 0,1-1 0,1 0 0,6 0 0,-1 0 0,-1 0 0,-2 2 0,-2 0 0,-2 2 0,0 2 0,-6 1 0,-5 3 0,-1 3 0,-3 3 0,-1 0 0,4-2 0,1-2 0,6-3 0,5-1 0,2-3 0,6-2 0,2-3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2:10.641"/>
    </inkml:context>
    <inkml:brush xml:id="br0">
      <inkml:brushProperty name="width" value="0.1" units="cm"/>
      <inkml:brushProperty name="height" value="0.1" units="cm"/>
      <inkml:brushProperty name="color" value="#333333"/>
    </inkml:brush>
  </inkml:definitions>
  <inkml:trace contextRef="#ctx0" brushRef="#br0">109 1339 24575,'-5'-35'0,"-2"1"0,-2-19 0,1 13 0,5 4 0,0 0 0,3 3 0,-2-2 0,0-5 0,-1 0 0,0-7 0,0-3 0,-1-2 0,-2-15 0,-1-3 0,3-2 0,-2 5 0,2 11 0,-2 2 0,0 8 0,0 4 0,0 7 0,3 5 0,0 1 0,3-1 0,0 1 0,0 3 0,0 1 0,0 2 0,0-1 0,0 0 0,0 4 0,0 4 0,0 3 0,0 6 0,0 5 0,0 12 0,0 2 0,0 9 0,0-12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00:11:09.077"/>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3956 782 24575,'-20'0'0,"5"0"0,-11 0 0,6 0 0,-8 0 0,-9 0 0,-12 0 0,-12 0 0,-13 0 0,-7 0 0,-7 0-692,-10 0 692,48 0 0,0 0 0,-5 0 0,0 0 0,-3-1 0,0-1 0,-3-1 0,-1-2 0,-5-1 0,-1-3-628,0-3 1,0 0 627,1-2 0,-1-1 0,2-1 0,0 0 0,1 2 0,0 0 0,-1 0 0,1 1 0,1 1 0,2 1 0,8 1 0,3 2 0,-36-9-335,7 2 335,0-1 0,-14-2 0,0-2 0,3 1 0,1-2 0,7 0 0,6 1 0,5-1 0,8 2 0,6 0 636,4 3-636,8 1 1275,8 3-1275,8 1 371,8 1-371,5 2 0,2 1 0,2 1 0,1 0 0,-2-1 0,-1-2 0,-1-1 0,-2 0 0,-2 0 0,0-2 0,-3-1 0,-1-2 0,0-3 0,1 2 0,-1-2 0,0 2 0,-2 2 0,0-1 0,0 2 0,0 1 0,2 1 0,1 3 0,0 1 0,1 0 0,0 0 0,4 2 0,4 2 0,1 2 0,3 1 0,0 0 0,2 0 0,0 0 0,0 0 0,-2 0 0,-2 0 0,-2 0 0,-1 0 0,2 0 0,-1 0 0,2 0 0,0 0 0,4 0 0,8 0 0,8 2-1696,4 2 0,-2-1 0,-4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9T02:00:14.530"/>
    </inkml:context>
    <inkml:brush xml:id="br0">
      <inkml:brushProperty name="width" value="0.1" units="cm"/>
      <inkml:brushProperty name="height" value="0.1" units="cm"/>
      <inkml:brushProperty name="color" value="#333333"/>
    </inkml:brush>
  </inkml:definitions>
  <inkml:trace contextRef="#ctx0" brushRef="#br0">3425 1 24575,'-24'0'0,"0"1"0,7 0 0,-1 1 0,1 1 0,-2-1 0,-8 1 0,-8 3 0,-2 0 0,-7 2 0,2-1 0,-1 2 0,2 0 0,8 0 0,4-1 0,4-1 0,5 0 0,5-2 0,-1 0 0,3 1 0,-3-1 0,3 0 0,2 0 0,2-1 0,-6 2 0,-4 0 0,-1 1 0,-6 1 0,1 0 0,-2 0 0,-5 1 0,0 1 0,-1 0 0,-4 0 0,1-1 0,4-1 0,2 0 0,3 0 0,4 0 0,-2-1 0,6 0 0,-2-1 0,4 0 0,1 0 0,-2 1 0,1 1 0,-1-1 0,1 1 0,-1 0 0,-4 0 0,1-1 0,-6 0 0,-1 0 0,2-2 0,-2 1 0,-6-1 0,-6 1 0,-9 1 0,1-1 0,6 0 0,0 0 0,-1 0 0,-4 0 0,4 0 0,6-1 0,8-2 0,9 0 0,5 0 0,6-1 0,1 0 0,0-1 0,-2 0 0,-4-1 0,1 1 0,-2 0 0,-8 1 0,-7 0 0,-8 1 0,-7 0 0,2 1 0,0 0 0,9-1 0,6 0 0,8-1 0,4 0 0,0 0 0,5-1 0,5 1 0,-1-1 0,4 1 0,-5-1 0,2 1 0,-2-1 0,-2 0 0,-1 0 0,-3 0 0,-4 1 0,-4-1 0,-11 2 0,-7 0 0,-8 0 0,-3 1 0,4-1 0,0 1 0,9-1 0,6 0 0,4 0 0,2-1 0,6 0 0,4 0 0,6-1 0,-1-1 0,2 1 0,-6-1 0,-1 0 0,-6 0 0,0 1 0,1-1 0,2 1 0,10-1 0,-3 1 0,0-1 0,-4 1 0,-3 0 0,-3 1 0,-1-1 0,-9 1 0,-7 1 0,-3 1 0,-4 0 0,-1 0 0,5 0 0,2-1 0,10 0 0,8-1 0,3 0 0,9-1 0,4-1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18918 8719 11825,'-26'-7'983,"-3"-4"0,15 10 0,-4-5-373,11 6-666,-4-11-25,-1-3 103,-2-5 426,-9-4-14,9 14 203,-4-13-427,-5 8 79,-4-5 176,1 1-451,-8 0 234,8-1-348,-6-6 422,2 6-39,5-5 51,-6 5-228,-6-6 8,4-5 38,-8 4-92,15-4 33,-10 5-111,10 5 86,-10-8 1,4 7-6,-5-8-149,5 8 67,-4-2-7,-1-2 87,-1-1-35,-11-4 1,15 9 20,-3 0-24,8 1 290,-2 0 1,-5-2 92,-5 6-147,5-1-239,-11-1-276,14-1-59,-15-6 203,4 0-102,-6 0 76,1 1-42,-1-1-2,-5 0 216,4 0-50,-10-5 1,17 8 35,-5-3 0,14 4 93,-6 1-115,10 2 1,-13-3 564,3 0-186,2 1-143,-7 2-70,11 4 1,-9-4-146,11 6 0,-4-5 0,-6-1-280,-1-1 0,7 3 261,-5-5 1,2 0 24,-5-4 110,-3-5-77,15 9 0,-6-3 73,6 7-40,0 3 1,-7-5-295,3 2 154,13 4-8,-21-5 0,25 4-43,-13-3 144,8 9 132,-16-19-127,8 17 212,-4-13-343,6 10 22,7 1-181,-1-1 198,0-5-312,0 5 161,0-11 366,1 5-177,-1-6 289,0 6-385,0 1 41,6 5-192,-5 1 301,11 5-306,-5-4 204,5 4 225,-5 0-130,5-4 274,-5 4-114,5 1 210,-5-5-311,5 4 80,-5 0-414,5-4 38,1 9-58,5-9 384,-4 4 219,4 1-207,0 0-1127,-4 1 0,4 3 1161,0-9-166,-4 10 750,4-10-562,-5 4-128,0 0 85,-1 1 298,1 6-878,5-5 347,-4 4 13,4-10 217,-5 9 332,-1-9-461,-5 10-63,10-10-127,-8 9-133,14-3-685,-9 5 738,4-6 0,17-12 0,5-8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1414 6759 11857,'-26'0'983,"8"0"-1359,7 0 1038,10 0-605,17 11 438,-10-8 220,21 8-176,-20-11-179,0 0-115,10 0 76,-15 0 75,20 6-153,-8-5-96,17 4-47,0-5 0,4 0-117,2 0 222,-8 0-275,18 6 72,-14-5 0,19 6 0,-4-4 195,-1 1-157,-8 0 1,-5 0 12,4 1 0,-7 0 68,15-1 0,-17-1 24,4 5 0,-10-5-102,10 1 0,3 2 56,14-2-19,-12 0 3,-2-4 1,-10 0 183,3 0-21,-2 0-104,8 5-141,-14-3-52,8 14 104,-15-13 62,4 14-32,-11-16-1067,4 10 0,-10-4 0,5 5 0,-6 1 738,5-1 0,-4 1 0,5-1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3263 6548 12097,'-21'-12'565,"4"5"418,17 2 0,0 27-688,0-11-156,6 23-13,-5-9 1,10 11-59,-2 5 0,4 9-81,0-5 1,2 1 66,-7-9 6,3 6 0,2-3-106,-1 5 1,0 2 0,1 5 61,-1 2 1,-1-4 4,-2-5-175,2 1 1,-5-6 0,7-3 153,-1-1-290,1-6 495,5 0-212,1-5 1,11-7 126,3-6-22,-2-10-80,4-15-30,-3-11 43,0-3-35,4-9-150,-16-1 0,8-7 77,-11-5-18,-1 4 45,-9-3 97,-2-1-40,-5-2 11,-5 7-41,-7-9 1,-9 20 23,-8-16 0,8 14 172,1-6 319,4 10 169,-2-10-229,5 8-676,0 1 200,8 14-350,5 7 327,11 10 155,3 6-30,-1-2-172,4 19-249,-5-8-87,2 11 596,4 0-152,-6-6 548,6-7-337,-4-1-130,4-9 202,-11 3 381,-2 1-1029,6-5 152,-2 5-147,9-6 284,-11 0 824,4 0-891,-5 5 162,7 2-575,-1 0-422,1-2 0,-1-5 0,1 0 0,4 0 0,3-5 772,5-2 1,5-16-1,2-4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4193 7491 11960,'-21'-12'983,"5"5"-670,16 1-771,22 1 159,-11 3 390,23-3 86,-14 5-208,4 5 237,1 2-265,0 6 489,-11 5-98,-3 1-276,-11 6 72,-6 5 185,-6 2-371,-13 5 204,-7 6-317,-5-5 177,6 5-192,-5-6 212,10 0-83,-5 0 12,6 1 243,6-7 15,7 0-180,1-12 18,9-7 421,2-6-285,18-6-73,3 0 7,15 0-157,-5 0-32,12 0 171,1 0-8,6 0-32,5 0-1047,-4 0 244,10 0 466,-10 0-710,-2 0 0,-6 0 907,-11-6 0,-7 0 0,-8-7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3870 7578 12005,'-20'12'-104,"3"-5"301,50-7-115,-13-7-100,32-5 14,-26-1-3,10 1-200,-10 0 203,10 5-12,-10 1-968,5 6 978,-7 0 0,-4 0 0,-2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28594 8446 11948,'-20'0'983,"-2"0"0,15-6 0,-11 5 0,4-4 0,-4-1 0,-5-1 0,-3 0-306,-12-9-473,1 7-41,0-14 7,0 4-12,-6-6-18,-1 0 59,-6 0-51,1 1 79,-1-1 1,7 3-27,-2-3-59,13 8-73,4-2 0,-2-2 0,-13-9 160,-10-11 238,4 5 102,1 0-297,-3 3-182,20 9 1,0 0-1,-24-16-29,5 3 0,10-2 51,7 14 0,4-2-136,-4 2 0,4 0 127,-4 0 1,4-1-6,-4-3 0,4 6-71,-4-6 1,4 9-8,-4-4 1,4 2-113,-4-3 123,6 0-43,-20-11 0,8 0 1,-10-5-37,10 5 95,-8 0-51,7-2-64,13 16 1,-1 0 33,-16-21-71,-4 6 99,3 0-50,1 5-82,-4-10-17,4 15 34,0-14-16,-4 9 66,9 0-16,-4-4-378,12 16 121,-5-9 353,4 9-78,-11-4 277,5-1-343,-10 0 2,9 0 338,-4 0-176,12 1-46,-5 4 3,10-3 30,-5 9-12,12-4 11,-5 6-33,5-1 3,0 1 9,1 0 7,6 5-394,5 1-556,-4 6 1137,9-11-1172,-9 8 738,32-8 0,-5 11 0,27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FF8000"/>
    </inkml:brush>
    <inkml:brush xml:id="br3">
      <inkml:brushProperty name="width" value="0.05292" units="cm"/>
      <inkml:brushProperty name="height" value="0.05292" units="cm"/>
      <inkml:brushProperty name="color" value="#57D200"/>
    </inkml:brush>
    <inkml:brush xml:id="br4">
      <inkml:brushProperty name="width" value="0.05292" units="cm"/>
      <inkml:brushProperty name="height" value="0.05292" units="cm"/>
    </inkml:brush>
  </inkml:definitions>
  <inkml:trace contextRef="#ctx0" brushRef="#br0">15817 1005 7866,'-6'6'1657,"-1"-6"0,-1-1-1282,0-3 1,5 4-259,-1 4 1,3 3-35,1 5 1,1 1 0,2-1 196,1 1 0,0-1-492,-4 0 0,0 1 275,0-1 1,0 2 0,0 3 327,0 3 0,0 4-100,0 0 1,0 3-144,0 2 1,0 1-20,0 3 1,0 3-61,0-3 1,1 3 22,4 1 0,-4-1-173,3-3 1,-3 3-109,-1-3 0,5-3 102,-1-1 1,0 0-45,-4-4 1,4 5 24,0-9 1,2 5 69,-2-5 0,-3-2-35,3 1 1,-1-4-1,1 0 0,-2-2-38,2-2 1,-3 1-389,-1-1-405,0 1 298,0-1-591,0 0 376,0-5 209,0 4-106,0-9 716,0 3 0,0-5 0,0 0 0</inkml:trace>
  <inkml:trace contextRef="#ctx0" brushRef="#br0" timeOffset="1">16536 1166 10263,'-7'-13'-585,"2"5"466,5 0 229,0 5 0,0-4 7,0 3-154,0 3 1,1-5-1,3 6 1,-2-1 22,2-3 21,3 2 288,0-9 1,5 9-88,1-7 1,-1 5 59,0-4 0,2 4-29,3-5 0,-4 7-92,4-2 1,-2 2-16,2 2 1,-2 0 39,6 0 0,-6 2-207,1 2 1,-2 1-163,-2 3 0,1 4-105,-1-4 1,-1 3 130,-2 1 1,0 1 24,-5-1 0,0 0 110,-4 1 1,0 1 19,0 2 1,0-1-51,0 6 1,-1-4-5,-3 3 0,-2-5 274,-2 2 0,-3-2-16,3 2 0,1-8-25,-1 4 0,1-4-108,-1 4 1,-3-1-109,2 0 1,0 1-4,0-1 0,-2-3-109,3-1 1,1 0 114,-1 4 1,4-3-101,-5-1 1,7-4 78,-2 4 0,-2-3 6,2 3 0,0-4 38,4 4 0,-2-4-39,-2 5 0,3-5 109,-3 4 1,2-4-74,2 4 0,0-3-3,0 3-31,0 0 46,0 5 1,2-2 2,2-3 0,-1-1 23,5-3 0,0-3 108,5 3 1,3 2-83,1-2 1,5 0 72,-2-4 1,0 4-72,0 0 1,0 1 6,0-5 1,4 1-49,-4 3 0,0-3-10,0 4 1,-4 0 59,0-1 0,2 0-11,-1-4 0,1 4-364,-2 1 1,-2-1 127,2-4 0,2 4-67,-1 0 0,-1 0-70,-3-4 0,-5 0-140,0 0 1,-4 0 209,5 0 1,-6-1-207,1-3 475,-3-3 0,5-11 0,0-1 0</inkml:trace>
  <inkml:trace contextRef="#ctx0" brushRef="#br0" timeOffset="2">17789 1129 7888,'-7'-7'2309,"2"1"-3014,5 6 489,0 0 0,5 0 173,4 0 0,3 0-17,5 0 1,-2 0 139,5 0 1,1-4-79,4 0 0,0 0 191,0 4 1,-1 0-94,1 0 0,0 0-28,0 0 38,0 0 0,-5 0 1,0 0-19,-2 0 1,2 4-40,-3 0 1,-1 2-14,-3-2 0,-5-2-18,0 7 0,-5-5 24,1 4 0,-3-4 99,-1 5 0,0 3-142,0 4 1,-5 2 37,-3-1 1,-3-2-127,-2 6 0,-3-6 87,-1 1 1,1-2-15,3-1 0,5-1 6,0 0 0,1-3-20,-1-1 85,-3 0-25,4-1 0,0 0-266,3-3 43,2-2 10,2 3 0,2-5 196,2 0 1,3 4 106,5 0 1,2 5-159,2-5 1,0 5-15,4 0 0,2 2 90,7 1 1,-3 0-42,3 1 1,2-1-4,-2 1 1,1-1 52,-1 0 1,-4 5 149,-1 0 1,0-1 16,-8-3 0,1-1 39,-5 0 1,1 1-82,-1-1 1,-5 1 108,-3-1 1,2 0-119,-2 1 1,0-1 1,-4 1 0,-4-1 15,0 0 1,-6 1-85,2-1 0,-5-4-238,-3 1 0,1-1-56,-6 4 1,0-3-185,-3-1 0,-1-5 269,0 1 0,-5-3 39,-3-1 1,1 0-1143,-1 0 0,7 0 137,1 0 0,1 0 535,8 0 1,1-1 257,6-3 0,4 1 282,5-5 0,0-6 0,0-5 0</inkml:trace>
  <inkml:trace contextRef="#ctx0" brushRef="#br0" timeOffset="3">19464 1054 9215,'-12'0'3395,"3"0"-3596,1 0-482,5 0-102,-2 0 636,5 0 1,0 6 0,0 2 187,0 3 1,0 6-136,0-1 1,-4 6 46,0-1 0,-2 2 98,2 2 0,-2 0-57,-2 0 1,-3-1-121,3 1 1,-2 0 332,2 0 1,-3 0 305,3-1 1,2 0-320,2-3 0,-2 1-89,2-6 0,0 5 40,4-5 0,0 5-60,0-4 1,2 3-135,2-3 1,-2 1 70,7-2 0,-2-2 24,1 3 0,3 0-90,-3 0 1,5 0-136,3-5 0,-1-4 157,6 0 0,0-1 36,3 2 1,1-4 27,0-5 1,5 2 9,3 2 1,3-3-73,2 3 1,3-2 30,0-2 0,5 0 9,-5 0 1,5 0-85,-5 0 1,4-5-148,-3 1 1,-5 0 143,-4 4 0,-5 0 10,1 0 0,-7 0-270,-2 0 1,-5 0-79,2 0 0,1 0-386,-2 0 0,2 0 324,-1 0 1,-3-1-141,2-3 1,-1 1 608,2-5 0,-3-6 0,4-5 0</inkml:trace>
  <inkml:trace contextRef="#ctx0" brushRef="#br0" timeOffset="4">19911 1451 7795,'-13'7'944,"1"0"192,-1-3 0,5-1-1116,0 5 1,5 2 25,-1 6 1,-2-1 61,2 6 0,0 5 10,4 7 0,0 3-52,0 1 0,0 2 100,0 2 1,0-1-118,0 6 0,0-6 170,0 1 0,0-2-180,0-2 0,0-1-850,0-3 1,0 1 159,0-5 0,0-1-181,0-8 1,0 2 831,0-5 0,-5 5 0,-2-3 0</inkml:trace>
  <inkml:trace contextRef="#ctx0" brushRef="#br0" timeOffset="5">15643 955 7901,'-7'-6'10,"-4"5"0,9-4 1,-5 3 155,1-2-127,2 3 14,4-5-90,0 6 1638,0 0 0,5 0-1218,4 0 0,2 0-240,1 0 0,5-4 43,-1 0 0,2 0-193,-1 4 1,-2 0 72,6 0 1,-2-2-91,2-2 0,2 3 154,-2-3 0,2 2-9,2 2 1,0 0-108,-1 0 1,1 0-144,0 0 0,4 0 137,0 0 1,5 0 17,0 0 1,-3 0-103,2 0 1,-1 0 169,1 0 0,3 0 98,-3 0 1,3 0-106,1 0 0,0 0 99,1 0 1,0 0-148,3 0 1,-1 2 12,6 2 0,-6-3-31,1 3 0,2-2 63,-2-2 0,5 0-31,-5 0 1,5 0 76,-5 0-204,6 0 0,-7 0 85,5 0 0,-1 0-63,2 0 0,-2 0 0,-4 0 69,1 0 1,5 0-13,-5 0 1,1 0-44,-5 0 0,1 0 42,4 0 1,-4 0 56,4 0 0,-4 0-9,-1 0 0,2 0 7,2 0 1,-2 0-57,2 0 0,-3-2 6,-5-2 1,5 3 17,-5-3 0,6 2 6,-6 2 1,3 0-25,1 0 1,0 0 16,0 0 0,-1 0-7,-3 0 1,3 0 3,-3 0 1,-2 0 1,-2 0 0,1 0-26,-1 0 1,4 0-2,-4 0 1,4 0 29,-4 0-15,5 0 0,-3 0 0,3 0-68,-1 0 0,-4 0 66,4 0 0,-5 0-175,1 0 0,0 0 127,-4 0 1,6 0 58,-6 0 1,3 0-6,-4 0 0,-3 0 83,0 0 0,-1 0-47,5 0 1,-5 0 72,-4 0-116,3 0 1,-5 0 0,3 0 46,-3 0 0,-1 0 62,4 0 1,-3 2-64,2 2 1,-2-3-15,-2 3 1,1-2 53,-1-2 0,1 0 95,-1 0-105,0 0-20,1 0 630,-6 0-156,-2 0-581,1 0 53,-5 0-465,5 0 222,-6 0-1342,0 0 1121,5 0-611,-4 0-169,5 0-386,-6 0 761,0 0 1,-6 5 0,0 2 0</inkml:trace>
  <inkml:trace contextRef="#ctx0" brushRef="#br0" timeOffset="6">8895 5209 7916,'0'-7'-1573,"0"2"1403,5-1 1,-3 3 30,2-5 166,-3 5 1,-1-8 194,0 3-170,0 2 0,0 0 191,0 1 0,1 0 213,4-3-246,-4 2 240,4 6 1,-5-1 91,0-3 97,0 2-68,0-3-206,0 5 192,0 0-169,0 5 0,0 2-150,0 6 0,0 3-6,0 1 0,0 3 3,0-3 0,5 5-17,-1-1 1,0 2 13,-4 2 0,0 0-9,0-1 0,1 3-13,3 2 0,-2 2-40,2 6 0,1-1-136,0-3 0,0 7 23,-1-2 1,-1 6 126,5-3 1,-4 4-211,5-3 0,-5 5 1,4-2 0,-4-1-78,4 2 1,-5-6 49,1 1 1,-2-2-93,-2-2 0,0-4 57,0 0 0,0-6-81,0 2 0,0-7 12,0-1 0,0-6-47,0 2-701,0-3-45,0-2-334,0-5 282,0-2 402,0-5 0,0-1-29,0-3 1,0-4-695,0-9 1323,0-2 0,0-17 0,0-3 0</inkml:trace>
  <inkml:trace contextRef="#ctx0" brushRef="#br0" timeOffset="7">9515 5358 7950,'-11'-2'256,"1"0"-59,2-2-255,5-1 202,-2 5 0,3 0-199,-2 0 32,3 0 190,-5 0 28,6 0 1484,0 0-1385,0-5 0,0 2 24,0-5 1,4 4 2,1-5-183,4 7 0,-6-9 0,5 4 339,2 0-297,1-4 1,5 4 0,2-4 26,2 3 0,0-2-283,5 6 0,1-4-24,3 4 0,-1-5 108,5 5 1,-4 0-31,4 4 0,-1 0 3,1 0 0,3 0-189,-3 0 0,-3 1 125,-1 3 0,-3 3 37,-1 6 1,0-1 60,0 1 1,-6 0 112,-3 4 0,-2 2-29,-1 6 1,-2 1-88,-3 3 1,-3 0-21,-5 8 0,-1-1-63,-3 10 1,-3-5-143,-5 4 1,-6 1 121,-3 3 1,-7 1-156,-1 0 0,-1-9 216,1 0 0,-1-6 1,-3 2 1,-3-1-30,3-7 0,-3 0-3,-1-4 1,5-6 17,3-3 1,-1-3-32,1-5 0,4 2-3,4-6 1,6 0 166,-1-4 1,3-1 200,5-4 0,-2 3-276,6-7 130,0 7 0,4-5-561,0 3 1,2 2 189,2-2 0,3-1 166,5 0 1,6-3 30,3 4 0,2-1-62,2 0 1,2 4-57,6-3 0,-4 3-52,9 1 1,-4 0 287,3 0 0,0 0 72,1 0 1,-1 1-361,0 3 0,0 2 37,1 2 0,-1 3 115,0-3 0,-1-1-322,-3 1 1,1-4-465,-5 5 0,-1-5 368,-7 4 1,1-5 464,-6 1 0,1 3 0,-5-6 0,1 5 0</inkml:trace>
  <inkml:trace contextRef="#ctx0" brushRef="#br0" timeOffset="8">10979 5345 7891,'-22'-12'718,"4"0"2062,5-1-2895,9 6-408,-7 2-731,10 5 842,-5 0 510,12 0-151,1 0 1,1 4 104,0 0 0,1 2 313,3-2 0,0-3-237,1 3 0,-1-1 452,1 1 0,4-3-221,4 4 0,3-4-50,0-1 0,5 0-40,0 0 1,-1 0-35,-7 0 1,2 4-223,-2 0 0,-2 6-17,2-2 1,-6 3-52,1 2 1,-6-1-65,-2 0 0,-5 6-20,1 3 1,-2-2 120,-2 2 1,-6 0 32,-2 3 0,-5 1-217,-3 0 1,-4 0-277,-4 0 0,0-2 233,4-2 1,-2-3 100,5-6 1,-4 0 568,5 1 1,-1-5-102,5 0-38,5-5 1,-4 3 32,3-6-250,2 0 1,1 1 173,5 3-102,0-2 1,1 4-266,3-1 0,2-3-376,2 7 1,4-5 196,1 4 0,-1-1 77,5 1 0,-4 3 402,0-3 0,-1 4-33,1 0 0,0 0 29,4 1 1,-3-1-89,2 1 1,-6 3 113,-2 1 0,-1 1-88,1-2 1,2-2-32,-6 2 0,0-2 119,-4-1 0,0-1-111,0 0 1,0 1 295,0-1 0,-5 1-96,-3-1 0,-4 0-149,0 1 0,-2 1 44,-2 2 0,-4-4 18,-4 1 1,-1-1-834,0-3 0,-5 2-283,-3 1 1,-2-5-10,2-3 1,-3 2 412,3-2 0,1 0 512,-1-4 0,0-6 0,-4-1 0</inkml:trace>
  <inkml:trace contextRef="#ctx0" brushRef="#br0" timeOffset="9">13547 5370 7948,'-13'-1'503,"1"-3"0,-1 2 77,1-2 299,5-3-702,-4 6-132,10-5-161,-5 6 1,6 2 200,0 2 1,0 3 129,0 5 1,0-2-151,0 2 1,0-2-39,0 6 0,0 2 512,0-1 1,0 5 603,0-1 0,0 6-647,0 2 0,-4 7-220,0 1 0,0 0-251,4 5 1,0 0-105,0 0 0,0 3-124,0-3 0,0-2 57,0-7 0,0 2-180,0-1 1,0-4 109,0-1 1,0-7-136,0-2 1,0-3 141,0 4 0,0-10-146,0 1-587,0-2 80,0 2-136,0-5 171,0-1-194,0-6 910,0 0 1,0-11-1,0-3 1</inkml:trace>
  <inkml:trace contextRef="#ctx0" brushRef="#br0" timeOffset="10">14080 5457 7908,'-12'-5'0,"-1"-2"1983,6 0-1160,2-4-494,5 4 0,1-4-245,3 3 0,3 1-107,6 3 30,-1 2 0,5-3 0,1 5 53,1 0 1,0 0 138,2 0 0,2 0-125,-2 0 1,-2 1 65,2 3 1,-2 3-13,2 5 0,-2 1 126,-2-1 1,-3 1-97,2-1 1,-4 0-61,-3 1 0,2 3 26,-3 1 0,-2 5-102,-2-1 0,-3 2-135,-1 2 1,0 5 11,0 3 0,-3-1-176,-5 1 1,0-4 103,-9 4 1,2-5-42,-1 1 1,2-3 148,-3-1 0,-1-2-18,2-2 0,-1-2-62,5-3 1,-1-6 95,1 2 331,0-2-192,-1 3 0,5-7 121,0-1 0,5-3-6,-1 2-22,2-2-161,2 3 0,6-3 18,2 2 1,3-1 29,2 5 1,4 0-301,4 5 0,3-1-407,0 0 0,1-3 205,0-1 0,-2-1-241,-2 1 1,3 2 204,-4-6 1,0 0-115,0-4 0,-5 4 108,2 0 1,1-1 473,-2-7 0,1-3 0,-5-5 0</inkml:trace>
  <inkml:trace contextRef="#ctx0" brushRef="#br0" timeOffset="11">15035 5283 7895,'-5'-12'657,"-2"0"2075,-5-1-1970,5 6-1217,1 2 3,6 5 0,0 1 303,0 3 0,0 3 64,0 6 0,0-1 145,0 0 1,-5 6 116,-4 3 0,-2 2-4,-1 2 1,1 1 123,3 3 0,-3-1-21,2 5 0,2-4 128,-1 4 1,5-5-484,-1 0 1,-1-5 107,1-3 1,-1-1-153,5 2 1,2-2 0,2-2 0,-1-3-18,5 2 0,-4-2 83,4-2 1,1 1-188,3-1 0,0-3 200,1-1 0,1-5 181,2 1 0,4-3 113,4-1 0,1 0-72,0 0 1,4 0-212,0 0 0,5-4 84,-1 0 0,-1-4 40,1 3 1,-5-3-127,1 4 1,-3-4-239,-1 4 1,-1-5 124,1 5 0,-1-4-141,-4 4 0,2 0-137,-5 4 0,4-4 119,-5-1 0,2 0-581,-1 1 534,-4 2 0,5-3-110,-5 5 101,-1-6 363,1 5 0,-1-16 0,0 4 0</inkml:trace>
  <inkml:trace contextRef="#ctx0" brushRef="#br0" timeOffset="12">15345 5507 7857,'-19'0'0,"1"0"297,11 0 1,2 5 0,6 3 1508,3 3 0,2 9-1417,2 5 0,3 1-163,-3 7 0,-1 1-464,2 8 1,-5 2-39,4 5 1,-5 1-247,1 0 0,1-2 436,0-3 1,-1 3-76,-4-2 1,0-5-563,0-4 0,0-1-91,0-7 0,0 0 814,0-4 0,0 0 0,0 0 0</inkml:trace>
  <inkml:trace contextRef="#ctx0" brushRef="#br0" timeOffset="13">13385 5060 8329,'-12'-7'543,"0"3"-455,-1 3 0,5 1 54,0 0-307,5 0 1,-3 1 105,6 3 93,0-2 353,0 3-210,6 1 1,-3-5-44,5 3-116,0 3 1,0-4 507,1 5 1,-1-5-155,4 1 0,2 1-116,3 0 0,-2 3 0,6-4 35,1-1 0,1 2 79,2-1-320,0 1 0,4-5 115,0 0 1,5 0-76,-1 0 1,3-2 0,3-1 238,2-1-216,-3-5 1,7 3 65,-4-2 0,2-2-32,2 6 1,2-1 0,-6 2-112,-1-1 0,3 0 61,-2 4 1,5 0-203,-5 0 73,1 0 1,-5 1 0,0 2 56,0 1 1,-1 0 41,-3-4 1,2 4 21,-6 0-78,5 0 1,-8-4-13,3 0 1,-4 0-1,-3 0 110,-1 0 0,-2 0 317,2 0-301,-3 0 0,-2-4 0,1 0 264,-2 1-394,-1 2 1,-2 1 0,0 0 85,1 0 0,-5 0-145,0 0 216,-5 0-14,3 0-101,-1 0-320,-3 0-69,3 0 1,-6 0-11,-3 0 0,1 0-655,-5 0 648,5 0 0,-8 4 0,2 2-886,-2 0 0,3-1 519,0 3 736,5-5 0,-8 8 0,4-4 0</inkml:trace>
  <inkml:trace contextRef="#ctx0" brushRef="#br0" timeOffset="14">17305 5395 8007,'-11'-5'902,"3"-4"0,1 2 227,3-1-794,3 5 0,-5-4-587,6 3 367,0 3-787,0-5 577,0 6 246,0 6 1,0 1 298,0 5 1,0 1-111,0-1 1,-1 2-51,-3 2 0,2-1-65,-2 6 0,1 1 158,-1 7 1,3 3-6,-3 5 0,-2 2-323,2 2 0,0 3 0,3 7-48,-3 3 67,2-3 0,-3 8-491,5-5 1,0 5 380,0-1 1,-4 1 73,-1-1 0,1-1-26,4-4 1,0-6-509,0 3 1,0-13 102,0 0 0,0-4 6,0 0 0,0-6-400,0-7 1,4-5-224,1 2-384,-1-9 945,-4-2 0,4-8 170,0-2 279,0-8 0,7-19 0,3-7 0</inkml:trace>
  <inkml:trace contextRef="#ctx0" brushRef="#br0" timeOffset="15">17988 5556 7923,'-17'-5'0,"2"-4"1136,4-2 0,3 5 1064,4 1-1735,2 4-690,-3 1-478,5 0 565,0 0 0,5 0 652,4 0 1,3 0-334,4 0 0,5 0 105,8 0 0,-1 0-160,5 0 1,0 1-50,4 4 0,-1 1-268,-3 7 1,1-2 145,-5-3 1,0 3-60,-4-3 0,-1 3 33,-4 2 0,-2 1 29,-5 2 0,-2-2-57,-3 2 1,-3 2-156,-5-1 1,-1 5 89,-3-1 1,-9 6-21,-7 2 0,-5 4 124,-4-4 0,-3 0-16,-5-4 1,0 0-17,0 0 1,1-2-35,3-2 0,7 1 1706,5-6-756,0 1-413,2-5-499,1 1 1,11-5-256,3 0 0,4-1 7,4 1 1,3 3 124,5-2 0,2 0 338,3-1 0,3 3-165,9-2 1,-1-2 328,5 1 1,0 0-155,4 5 1,-4-5 2,0 0 0,-5 0 48,1 5 0,-4-5-41,-5 0 1,-2 1 86,-5 3 1,-1-1-106,1-3 1,-5 3-90,0-2 0,-5 2 80,1 1 0,-3 0-33,-1 1 0,-1-1-90,-3 1 0,-3 3-326,-5 1 1,-2-1-82,-3-3 1,-2 0-205,-6 4 0,-1-3-437,-3 2 1,1-6-1,-5-2-234,-1 2 1285,-2-5 0,-1 1 0,0-6 0</inkml:trace>
  <inkml:trace contextRef="#ctx0" brushRef="#br0" timeOffset="16">19092 5581 7925,'-6'-19'1438,"4"5"1416,-7 6-2949,7-1-183,-4 3 291,6 6 1,0 6 113,0 7 1,-1 3 220,-3 1 1,2 5-77,-2-1 1,-3 2-150,-1 2 1,2 0 175,2-1 0,-1 5 1,1 0 0,-2 4-271,2-4 0,3 6 89,-4-2 0,4-3-416,1-1 0,0-3 218,0-1 0,6 0-136,2 0 0,-1-2 103,1-2 0,0-2 0,5-4-106,-1 2 183,0-1 0,2-3-28,3-1 1,-2 1 13,6-1 0,-5-1-34,5-3 0,-2 3 1,3-4-524,-1 0 315,0 4 0,3-10 0,1 4-164,0-4 0,4 3 117,0 0 191,0 0 0,-3-4-596,3 0 1,-3 0 337,3 0 1,-3-4 0,0-1-114,3-2 1,-7-1 518,3-5 0,-8 1 0,6-6 0,-3-1 0</inkml:trace>
  <inkml:trace contextRef="#ctx0" brushRef="#br0" timeOffset="17">19613 5891 7925,'-25'-5'0,"4"-2"1021,1-6 1,3 6 222,-3 3-873,4 3 1,-2 1-546,6 0 1,1 3 96,3 5 0,-3 6 1,2 12-463,-2 3 434,-1 8 1,0 9 264,-1 7 1,1 4-373,-1 5 1,-2-2-39,3-2 0,-7 7-546,6-3 1,-2 4-93,3 0 0,1-4 888,2 0 0,-3 3 0,2-7 0,-4-3 0,-1-2 0,-1-4 0</inkml:trace>
  <inkml:trace contextRef="#ctx0" brushRef="#br0" timeOffset="18">17181 5234 7959,'-11'-2'2278,"3"-2"-1705,-3 3-471,10-5-119,-5 6 0,8 0-157,2 0 0,3 0 223,5 0 1,0 0-30,1 0 0,1-4 107,2 0 1,-1 0 141,6 4 0,0 0-138,3 0 1,3-1 146,2-4 1,-2 4-51,6-3 1,0 3-52,5 1 1,0 0-190,4 0 1,2-2 136,5-2 0,2 3-205,3-3 0,-2-2 231,6 2 1,2-4-147,6 4 1,0-6 31,-29 6 1,0 0-1,29-3-89,-30 2 0,-1 1 0,32 2 78,-5-2 0,2-2 52,-11 2 1,0 0 218,-8 4 0,2 0-97,-5 0 1,-1 1 30,-4 3 1,0-2-74,1 2 1,-5-1-76,0 1 1,-4-3-12,4 3 0,-6-1 1,4 0 188,-1 1-110,-4 0 1,4-4 0,-6 0-65,-3 0 0,2 0-30,-2 0 1,-3 0 38,-2 0 0,-2 0 121,-2 0 66,1 0-134,-1 0 0,-4 0 54,1 0-111,-7 0-595,4 0 135,-6 0-7868,0 0 8236,-6 5 0,0 2 0,-7 6 0</inkml:trace>
  <inkml:trace contextRef="#ctx0" brushRef="#br0" timeOffset="19">22702 5606 7817,'-6'-11'2193,"-2"3"-2023,3-3-9,-1 9-123,6-3 1,1 1 93,4-1 1,1 0-240,7 1 1,3 1 114,1-5 1,5 4-98,-1-5 1,6 2 64,2-1 0,0-1 167,-4 4 1,4-4-104,0 0 0,0 3 175,-4-3 0,-1 7-34,1-3 0,-6 4-55,-2 1 0,1 0-126,-2 0 0,1 0 90,-5 0 0,1 6-176,-1 2 0,-3 7 55,-1 2 0,-1 5-89,1-2 0,-3 4-39,-5 0 0,0 7 94,0 2 1,-6 3 32,-7 1 0,-1 0-22,-6 0 1,-2 1 208,-7-1 0,0 1-108,-8 4 1,6-8 137,-6 3 0,7-6-92,-3 2 0,9-10-12,-1 2 1,9-9-85,-1 1 1,3-3 114,2-2-90,5-5 89,2-1-323,5-6 180,0 0 1,0 5-145,0 3 1,5-1 94,3 2 1,8 0 82,0 8 1,6-4-80,-1 4 1,6-2-86,2 2 1,6-4 105,-2 4 0,4 1-6,5-2 0,-3 1-432,7-5 0,-5 1 172,5-1 1,-5 1-283,5-1 1,-1-5-31,5-3 416,-6-3 0,4-12 0,-4-2 0</inkml:trace>
  <inkml:trace contextRef="#ctx0" brushRef="#br0" timeOffset="20">23781 5606 7802,'-25'-19'3958,"6"1"-4113,7 11-257,6 1 1,12 6 78,2 0 0,8 0 325,5 0 1,4 0-59,4 0 1,3 0 37,5 0 0,0 0-78,0 0 1,0 2 329,1 2 0,2-3-145,-3 3 0,1-1 232,-9 1 0,0-1-47,-4 5 0,-4-5-82,-1 1 0,-6 3-179,-1 1 0,-2-1 82,-7 1 1,0 1-75,-4 3 1,-6 6 70,-2 3 1,-4 2-204,-5 2 1,-6 0 84,-6-1 1,-4 1-58,4 0 0,-4-4 229,4-1 1,-4-4-75,4 0 1,0-2-154,4-2 1,6-3 105,2-1 1,3-4-22,2 4 1,1-4 26,3 5 0,1-5-82,3 4 1,2-4 80,-2 4 0,8 1-281,5 3 1,2 1 95,1-1 1,7 0 105,6 1 1,1-1 189,7 1 0,0-1-71,5 0 1,-1 1-101,0-1 1,-1-4-5,-3 1 0,-4-1 159,-8 4 1,1 1 66,-6-1 0,-1-4 147,-6 1 0,0-1-186,-5 4 0,1 1-157,-5-1 1,0 1 0,-2-1-384,-2 0 0,-4 1 182,-9-1-47,-2 1 1,-11-1 31,-3 0 0,-5-3 0,-2-1-988,-1 2 728,-6-5 1,7 5 0,-3-6-898,5-1 1387,-2-2 0,8-7 0,-5 0 0</inkml:trace>
  <inkml:trace contextRef="#ctx0" brushRef="#br0" timeOffset="21">25195 5432 7861,'-24'-11'218,"-1"3"1,5-4 0,4 7 2181,2 4-1480,2 1-734,-1 0 0,1 6 1,-1 2-278,1 3 0,0 11 27,-1 3 0,-5 8-57,-2 0 0,-4 3 220,-1 1 0,2 0 75,2 0 1,-1 0 49,6 1-327,-1-1 1,6-1 0,1-3 291,2-4 0,5-3 64,-1-1 1,4-6-83,4-2 1,3-4-97,6 0 1,9-1-115,3 1 0,2-2 57,-2-3 0,4 1-185,0-4 1,5 3 99,-1-4 0,2 0-95,-2-4 1,1 4 100,-5 0 1,4 1 32,-4-5 0,4 0-567,-4 0 1,5-2 205,-6-2 1,6 1 64,-6-5 0,3 4 46,-2-4 0,-3 5-119,3-1 1,-3 1 187,-1-1 0,0 2-31,-1-2 0,1 3-327,0 1 0,0 0 567,0 0 0,0-6 0,-1 0 0</inkml:trace>
  <inkml:trace contextRef="#ctx0" brushRef="#br0" timeOffset="22">25592 5581 6346,'-36'1'0,"-4"5"0,-2 6 0,-1 6 0,11 13 0,3 2 1580,9 8 0,2 4 1,5 9-848,1 4 1,1 8-2170,6-31 0,2 1 1107,-1 0 0,2 1 0,2 1 0,0 1 0,0-2 0,0 0-398,0 32 1,0-1-1941,0-6 2667,0 2 0,3-9 0,2 3 0,4-4 0,-1-3 0</inkml:trace>
  <inkml:trace contextRef="#ctx0" brushRef="#br0" timeOffset="23">22801 5184 7846,'-12'-12'1515,"5"5"1,3 1-1275,8 6 1,4 0-96,9 0 0,2 0 0,7 0 13,3 0-68,3 0 0,5 0-76,0 0 0,6-4 79,2 0 1,4-4-4,0 4 0,11-6-324,2 2 1,-28 4 0,2 1 397,-1-1 1,0 0 0,2 2-1,-1-1-136,1-1 0,1 0 0,1 2 0,0 0 35,0-2 1,1 0 0,2 2-1,0 0-94,-1-2 1,1-1-1,2 2 1,1 0 46,0-1 1,1-1-1,2 0 1,-1-1-1,-1 3 1,-1-1 12,0 1 1,0-1 0,-1-1 0,0-1 1,-3 5-1,-1 1 0,0-2 0,-1 0 0,31 1-106,-4 1 0,-8 0 90,-4 0 1,-4 0 116,-5 0 0,-4 0-87,-7 0 0,0 0 198,-5 0 0,-1 0-108,-8 0 1,2-5 126,-5 1 1,-5 0-60,-4 4 0,-1-1 814,2-3-1133,-4 2-26,-5-3-593,0 5-2306,0 0 2242,0 5 1,-1-2-354,-3 5 1,-2-4 158,-2 5 993,-9-7 0,4 9 0,-12-4 0</inkml:trace>
  <inkml:trace contextRef="#ctx0" brushRef="#br0" timeOffset="24">10445 8607 8338,'-8'-5'868,"0"-4"0,5 3-177,-1-3-717,3 7 376,1-4 0,1 6 142,3 0-72,-3 0 1,5 1-18,-6 4 0,0 1 33,0 7 0,4 5-197,0 2 1,4 4 97,-3 1-111,4 5-310,-7-4 1,5 10 163,-3-3 0,-3 3-63,3 1 0,2 4 59,-2 1 0,0-1-32,-4-4 1,0 5 31,0-1 0,0 4-127,0-3 0,0 3 46,0-3 0,0 3-34,0-4 1,-4 5 0,0-5 195,1-1-116,2-7 0,1 2-421,0-6 0,0 0 0,0-5-8,0 1 0,0-5 75,0-4 1,1-2-11,3-2-780,-3-5-157,5-1 570,-6-6 1,4-2-1,0-2 690,-1-4 0,4-14 0,0-4 0</inkml:trace>
  <inkml:trace contextRef="#ctx0" brushRef="#br0" timeOffset="25">11016 9017 7887,'-19'-5'508,"2"1"1,3-5 0,2 2 605,0 0-317,5-4-492,-4 4 179,9-6-463,-3 1 106,5 0 1,4-1 84,0 1 0,6 4-23,-2-1 0,-1 5-153,1-4 0,4 0 61,5-5 0,1 5 21,-2 0 0,4 5-46,5-1 1,1 2 83,3 2 0,-3 2-184,3 2 1,-4 3 96,-5 5 1,4 2-113,-4 3 1,-2-2 75,-1 5 1,-3 2-132,-2 7 0,-5-2 94,-3 2 1,-2 2 22,-2 2 1,-2 3-203,-2 1 1,-4 1 109,-9-1 0,-1 0 37,-2 0 1,-4 0 62,3 1 1,-2-5-1,-2-2 425,0 0-285,1-2 1,0-5 48,4 1 0,2-5-128,5-4 1,5-4 122,0-3-217,5 2 1,-1-10 0,8 3 239,4-2-211,3-2 0,7 0 59,3 0 1,2 4-202,2 0 0,5 0-69,3-4 0,3 0-142,1 0 0,2 0-429,2 0 1,-2 0 358,2 0 1,-2 0-293,-2 0 1,3 0 296,-3 0 1,2-4 0,-10-2 394,-2-1 0,0-1 0,-3-4 0</inkml:trace>
  <inkml:trace contextRef="#ctx0" brushRef="#br0" timeOffset="26">14948 8880 7984,'0'-8'805,"0"0"-334,0 5-669,0-8 0,0 8 157,0-5 613,0 5 724,0-3-817,0 6 346,0 0-136,0-5-389,0 4 0,2-4-122,2 10 0,-3 6 1,4 7-1,-4 1 0,-1 3 1,1 4 10,3 7 1,-1 0 0,4 10 0,-1 0 0,-4 2 0,1 5-170,1 3 1,-2-6 0,3 3 0,-1-2 0,2 0 0,-1 1-395,1-4 1,-1 2 0,-2-7-143,1-4 0,2 0 1,-4-9 68,3-3 0,-1-1-70,-4-6 1,4-1-732,0-4 625,0-5-751,2-1 1374,-5-6 0,10-11 0,-4-3 0</inkml:trace>
  <inkml:trace contextRef="#ctx0" brushRef="#br0" timeOffset="27">15432 8942 7922,'-18'-18'0,"9"6"2821,-4-1-2296,9 6-581,-1 7 1,14 0 128,4 0 0,3 0 30,1 0 0,-1 0 304,9 0 1,-3 2-243,7 2 1,-1-1 117,1 5 0,-3-1-179,3 1 0,-3 3 0,-1-4 213,0 0-211,-1 4 0,-3-5 1,-2 3 98,-1-1-207,-7-5 0,-1 8 0,-5-4 203,2 0-285,-4 4 1,1 0-1,-8 7 114,-4 1 1,-5 2 4,-3 4 1,-7 0-329,-6-1 0,-6 1 95,2 0 1,-1-4 255,0-1 1,-4 0-51,5 0 1,0-2 30,8-5-12,0-1 1,2-1 0,2-1 583,4-2-414,4-5-4,6 2 127,1 1-422,6-5 1,2 5 0,2-6 147,4 0 1,9 4-9,3 0 0,4 4-4,0-4 0,10 2-48,-1-2 1,4-3-13,-8 3 1,4 3 22,-4 2 1,0-3 0,-4 3 0,-1-1 210,1 4 1,-4-1 28,0-2 0,-6 2-138,1-3 1,-2 3-20,-2 1 0,-1 1 13,-2-1 1,-4 1 23,-5-1 1,0 0-4,0 1 1,-1 1-87,-3 2 1,-3-2-151,-6 2 0,-3 2-341,-1-1 1,-5-1 221,2-3 0,-4-1-644,-1 1 1,-4-1 186,1 0 1,-7 1-111,2-1 1,-1-3 45,0-1 762,-7-5 0,8 8 0,-10-5 0</inkml:trace>
  <inkml:trace contextRef="#ctx0" brushRef="#br0" timeOffset="28">19278 8843 7900,'-10'-17'0,"-2"2"791,-2 4 0,4 0 1780,2 7-1642,5 0-1061,-2 4 1,6 0 105,3 0 1,-1 3 202,5 5 0,-3 2 218,3 10 0,0 6-124,5 7 1,-5 5 140,0 3 0,-4 3-174,4 6 1,-5 5-484,1 3 1,-2-2 73,-2 2 1,0-3-149,0-1 1,0 0 0,0-10-184,0 0 364,0-1 1,0-8 0,0-1-769,0-6 611,0-7 1,0-3-1,0-6-496,0 1 0,1-6-754,3-3 1038,-2-3 0,5-1-94,-3 0 711,-3-11 0,10-3 1,-4-10-1</inkml:trace>
  <inkml:trace contextRef="#ctx0" brushRef="#br0" timeOffset="29">19849 9029 7917,'0'-14'475,"0"-2"1,-2 2 0,-1-3 494,-1 3 1,0 6 271,4 0-726,0 5-736,0-8 372,0 10 1,2-3 93,2 8 0,-3 4-243,3 9 1,-2 1 102,-2 2 1,0 4 23,0-4 0,0 5-42,0 4 1,0-3-142,0 3 0,0-3 34,0-1 1,4 0-1,1 0 2,2 0 108,1-1 1,5-3 3,-1 0 0,1-5-367,-1 5 1,0-6 114,1 2 0,1-5 0,1-2-294,1-2 326,6-5 0,-2 2-10,4-5 1,7-1 16,2-3 0,-1 1 6,1-5 1,0-1-67,4-3 0,0 1 0,-1 1-94,-3 2 100,-3 0 0,-5-3 62,0 2 1,0 0-354,0 5 1,-5-6 141,1 2 0,-6 1-284,2-1 0,1 3-494,-2-3 254,1 5 845,-5-2 0,-5-1 0,-1 0 0</inkml:trace>
  <inkml:trace contextRef="#ctx0" brushRef="#br0" timeOffset="30">20320 9041 7890,'-25'-11'1324,"6"4"-80,2-5-320,9 5-716,3 7 0,10 6-82,3 2 0,3 14-141,2 7 1,-5 8-33,0 9 1,-5 0-4,1 12 0,2-1-241,-2 1 0,0 5-147,-4-5 0,0 3-250,0-12 1,0 2-519,0-10 0,0 5 1206,0-5 0,-6-5 0,0-6 0</inkml:trace>
  <inkml:trace contextRef="#ctx0" brushRef="#br0" timeOffset="31">22590 8942 7854,'-20'-14'0,"-1"1"0,3 0 816,3-2-725,2 14 24,6-5 64,2 6 0,6 0-157,3 0 0,-1 0 30,5 0 1,-3 0-89,3 0 1,0 0-58,5 0 0,-1 0 210,0 0 1,5 0 446,-1 0 0,7 0 1,-3 0-358,4 0 1,2 0-170,3 0 1,-3 0-133,3 0 1,-3 0 254,-1 0-228,0 6 1,-6 0 0,-2 7 48,-4-1 0,0 5-130,-1-1 0,-5 6 224,-3-1 0,-4 7-30,-4 1-62,-3 5 1,-11-2 0,-2 5-39,-4 0 1,-6 0 7,-3 1 0,1-1 40,-1 0 110,5 0 0,-6-1 0,6-3-60,5-4 1,-1-3-46,8-1 0,-1-2 220,5-2 1,5-2 31,3-2 1,3-3-362,1 2 0,1-2 8,3-2 1,3-1-106,5-2 1,6 0 128,3-5 0,4 1-111,4-5 0,2 0-31,7 0 0,-1-6-254,0-2 1,4-3-10,1-2 1,1 1-181,-2 0 1,-4-1-315,0 1 977,-5-1 0,-2-5 0,2-1 0</inkml:trace>
  <inkml:trace contextRef="#ctx0" brushRef="#br0" timeOffset="32">23310 9017 10735,'-20'-32'1442,"8"7"-1334,6 13 0,8 6-72,2 6 0,4 0 468,9 0 1,2 0-158,6 0 0,0 0-1339,0 0 1,3 0 404,1 0 1,5 4 259,-6 0 1,1 6 325,-4-2 0,-4 3 0,-2 2-99,-1-1 0,-5 1-98,-5-1 148,-5 0 0,6-3 0,-5-1 494,-1 1 1,-3 3-232,-4 0 1,-3 6-9,-5 3 1,-2-2-58,-3 1-96,4 1 0,-11 3 34,3-4 0,4 2 0,-1-4 44,0 1-227,9-3 0,-7 2 150,8-6-37,2-5-232,1 4 1,6-10-1,3 3 1,3-2 344,5-2 1,1 4 93,-1 0 0,2 2 97,3-2 0,-2-2-168,5 7 1,1-1 113,4 4 0,-2 1-155,-2-1 1,1-4 37,-5 1 1,3-1-186,-3 4 1,-2 1 131,-7-1 0,2 1 68,-6-1 5,0 0-175,-4 1 0,-5-1 0,-5 2-48,-5 3 0,0-4-243,-6 4 0,-5-2 212,-7 2 1,1-4 101,-1 4 1,-2-2-884,-6 2 0,5-4-1441,-5 4 2166,11-3 1,-12-2 0,11 0 0</inkml:trace>
  <inkml:trace contextRef="#ctx0" brushRef="#br0" timeOffset="33">25667 8756 7849,'-32'-11'588,"7"8"0,14-8 517,11 11 1,7 0-1014,10 0 0,-2-4-2,5 0 1,5 0-85,4 4 0,2 0 79,-3 0 1,-1 1-177,2 3 1,-5-1 91,-3 5 0,1 1-35,-5 3 1,3-4-1,-3 1-341,-2 0 557,-7 2 0,2 2 137,-6-1 1,0-2-188,-4 2 1,0-1 0,0 8-166,0-1 101,-5 4 1,-6-2-165,-6 4 0,-5 1 110,1 0 0,2-4 0,-2-1 17,-1 2 1,3-2 63,-2 0 1,5-3-84,-5 4-13,6-6 0,-4 7 0,4-4-19,-2 1 1,1 0 61,3 2 1,5 2 50,0-2 0,5-2-20,-1 2 1,-2 0-431,2 4 1,1-5-29,7 1 0,-1-6 95,5 2 0,2 1-95,7-2 1,-2-1-51,5-7 0,5 2-75,4-6 0,6 0-145,-2-4 1,7-1 60,1-3 594,6-9 0,-3-6 0,6-6 0</inkml:trace>
  <inkml:trace contextRef="#ctx0" brushRef="#br0" timeOffset="34">26461 8979 7801,'-13'-18'2766,"-2"5"-1978,3-4 67,-3 3-353,8 2-406,0 5-184,1 1-742,6 6 564,0 0 377,0 6 0,0 1 119,0 5 0,0 1-99,0-1 20,0 0 0,0 5 0,2 0-86,2-2-15,3 4 1,1-4 0,0 4-303,2-1 1,5 3 128,2-4 1,5 3-177,-2-3 168,4-1 1,-4-3-297,1-1 0,4 1 0,4-1-51,-2 0 1,5-1-52,1-2 1,0-4 177,4-5 0,-3 0 144,3 0 1,-1-1-317,-7-3 1,4-3 522,-4-6 0,-1 1 0,-3 0 0</inkml:trace>
  <inkml:trace contextRef="#ctx0" brushRef="#br0" timeOffset="35">26920 8905 8138,'-32'0'757,"-3"1"-424,7 3 1,-6-1 235,6 5 1,3 2-412,4 7 1,6 2 41,-2 6 1,4 4 12,0 0 1,5 6-218,0 3 1,1 4-328,-2 8 1,4 1 13,5 3 1,0-3-238,0 2 1,0-2-65,0-1 0,1-2 618,3-2 0,3-4 0,6-4 0</inkml:trace>
  <inkml:trace contextRef="#ctx0" brushRef="#br0" timeOffset="36">28297 8744 8344,'-6'-7'2035,"5"1"-1761,-5 6 35,6 0 572,0 0-820,6 0 0,1 0 248,5 0-202,0 0 0,6 0 0,4 0 190,6 0-377,-2 6 1,10-3 54,-3 5 0,3-1 0,0 2-356,-3 0 342,3-1 0,-9 3 63,6-3 0,-9 3 0,-1-4-237,-3 0 0,-4 4 90,-4-3 0,-5-1 218,-3 1 1,-2 1-27,-2 3 0,-2 0 182,-2 1 0,-4 3-132,-8 1 1,-4 5-48,-5-1 0,-4 1-56,1-2 0,-1 0 73,4-4 0,1-6-9,4 2 0,-2-2-12,5 2 0,1-3-19,3-1 0,5-5-157,0 1 1,5-1-174,-1 1-18,2-3 0,2 6 121,0-3 0,6-3 21,2 4 0,3-3 61,2 2 0,4-1 18,4 5 1,3-3 56,0 3 1,1-4 115,0 4 0,0-4-21,0 5 1,-6-1 301,-3 4-282,-2 1 0,-1-1 1,-2 1 173,-3-1 0,-3 0 8,-5 1 0,0 3-29,0 1 1,-2 1-85,-7-2 1,1-2-28,-8 3 1,-4-2 17,0 1 1,-4-2-123,-1 3 0,1-5-158,-1-4 0,-4 3-603,0-2 0,0-3 401,4 3 1,-1-5-597,-3 4 1,3-5 248,-3 1 1,7 2 71,1-2 0,6 0 603,-2-4 0,-2 0 0,0 0 0</inkml:trace>
  <inkml:trace contextRef="#ctx0" brushRef="#br0" timeOffset="37">29314 8657 7858,'7'-6'2632,"-2"-1"-1519,-5-5-431,0 5-956,0 2 228,0 5 1,0 1 131,0 3 1,-4 4-67,0 9 0,-10 4-136,2 8 1,-5-2 528,1 6 0,-4 0 46,-4 4 0,0-3 51,4-1-330,2 0 0,2-2 0,3 0-257,2-1 1,7-5 98,-1 0 1,4-1 166,1-3 1,6-2-329,2 2 1,8-4-474,5 3 0,4-5 281,4 2 0,2-3-139,7-2 1,0 1-22,4-1 1,6-4 74,6 0 0,-1-5 29,-3 1 1,0-4 152,-1-4 1,-5 1 19,-2-5 0,-9 0-4,-4-4 0,-4 3 1,-5 1 1,-2 1-68,-5-1 1,-5-2-48,0 6 0,-4-4 331,4 4 0,-5-11 0,3 1 0</inkml:trace>
  <inkml:trace contextRef="#ctx0" brushRef="#br0" timeOffset="38">29599 8905 7758,'-31'-13'0,"2"7"504,8 1 1,-1 4 703,5 1 1,2 7-642,7 5 0,-3 6-170,3 7 0,-2 7-412,2 5 1,-3 6 56,2 6 1,0 6-665,0 3 0,0 3 65,5 1 0,-2 0-453,2 0 1,3-1 606,-4-3 205,-1 2 1,-1-9-1,-6 4 1</inkml:trace>
  <inkml:trace contextRef="#ctx0" brushRef="#br0" timeOffset="39">13658 11571 7925,'-12'-16'0,"0"-1"0,5 1 0,1 9 0,5 1 2775,-3 6-1465,2 0-1241,-3 0 121,5 0 1,4 6 41,0 2 1,6 5 102,-2 3 0,-1 5-64,1 8 1,-1-2 115,1 6 1,3 5-153,-2 3 0,-3 10-207,3-2 0,-2 8-129,1-3 0,3 4 165,-3-5 0,2 5-236,-2-4 1,3 0 134,-3-5 1,2 0-289,-2-4 0,3-2 191,-2-6 1,-3-4-5,3 0 1,-2-7 0,1-1 1,3-1-779,-3-8 0,3 1 1,2-5-933,-1 0 1401,0-5 0,6-1 446,3-6 0,8-11 0,3-3 0</inkml:trace>
  <inkml:trace contextRef="#ctx0" brushRef="#br0" timeOffset="40">18087 12005 7865,'-8'-5'896,"-1"-3"-369,1 2 29,1 1 95,-4-1-411,10 5 0,-5-6-59,6 3-9,0 2 1,2-7-145,2 5 0,3-2-95,5 2 1,5 1 101,-1-5 1,6 5 18,-1-1 0,-2-1 27,2 0 0,0 1-116,3 4 1,-3 0 49,0 0 1,-5 0-28,5 0 1,-6 4 62,2 1 1,-3 3-54,-2-4 0,-1 6 83,-3-2 0,2-1 0,-6 1 0,0 0 72,-4 5 1,0-1-102,0 0 1,-1 2 114,-3 3 1,-3-2-74,-6 6 0,-3-1 0,-2 4 0,-1-4 0,3 2-12,0-5 1,-2 4 16,1-5 1,1 1-23,3-5 1,5 1-21,0-1 0,4 0-10,-4 1 1,5-5-13,-1 0-128,2 1 0,2 3 26,0 0 0,2 1-204,2-1 1,-1-1 4,5-3 1,4 3 152,5-2 0,5 0-72,-2 0 1,5 0-8,4-5 1,3 5-102,5-5 1,5 0-93,-1-4 0,2 0-381,-2 0 1,-1 0 213,5 0 1,-3 0 551,3 0 0,1-6 0,3 0 0</inkml:trace>
  <inkml:trace contextRef="#ctx0" brushRef="#br0" timeOffset="41">22640 11460 8640,'-6'-13'2335,"5"6"-2233,-5 2-770,6 5 0,6 0 200,2 0 1,3 0 841,2 0 1,-1 0 0,2 0 126,2 0-384,-2 0 0,5 4-109,-2 0 0,-3 6 1,2-2 0,-2 3 214,-2 2 0,1-5 0,-2 0 122,-3 2-145,3 1 0,-9 1-101,2 1 1,1-1-28,-1 0 1,1 1 17,-5-1 1,-2 1 0,-1 0 152,-1 4-315,-11-3 1,5 5 110,-10-2 1,3-4 117,-3 4 0,0-3-79,0-2 1,-2-1 87,5-3 0,0 2-21,5-6-125,0 6 200,-1-9-1083,6 10 299,2-9 249,5 9 0,5-9 251,4 7 0,3-5-25,5 4 0,3-4-5,9 4 1,3 1 0,6 3 16,4 0 0,-4 2 244,4 3-145,-4-3 1,0 5 152,-1-3 0,-6 2 0,-2 4 137,-2-1 0,-4-2-48,-2 2 1,-5-2 23,-7-2 0,0-3-76,-5 2-114,0-2 0,1-2 0,-1 1 174,-2-1 250,0 1 1,-8-1-152,-2 0 1,-4 1-76,-5-1-281,3 1 1,-10-5-1,0 0-356,-3 2 0,-12 1-202,2 1 0,-3-1 412,3-3 1,-5 2 100,1-6-422,-6 6 0,10-7 0,-2 3 452,5 0 0,1-2 0,-5-4 0</inkml:trace>
  <inkml:trace contextRef="#ctx0" brushRef="#br0" timeOffset="42">26399 11559 8243,'-18'0'0,"-2"0"1333,1 0 0,1 5-838,6 4-370,5 2 0,-3 3-4,6 2 1,0 2-1,3 4 75,-4-1 0,4-1-129,-3 5 0,3 0-118,1 0 0,5 0 107,3-1 1,3-3 0,2 0 0,-1-2 51,1 2 0,0-2 83,4-2 1,-2-2-99,6 5 0,1-3 10,7 4 0,-2-5-176,6 5 0,0-1 107,5 5 0,-5 0-318,0 0 0,-1-4 22,1-1 0,1-5-99,-5 2 0,0-3-48,-4-2 0,0 1-136,-1-1 0,-3-5 200,0-3 0,-5-3-41,5-1 386,-6 0 0,9-11 0,-5-2 0</inkml:trace>
  <inkml:trace contextRef="#ctx0" brushRef="#br0" timeOffset="43">26882 11819 7750,'-17'0'1600,"3"0"2177,-3 0-3309,9 0 0,-2 6-576,6 2 0,-4 10 50,4 7 1,0 8 104,4 12 1,-5 1-576,1 8 0,0 2-236,4 2 0,-1 0-54,-3-4 0,2-1 242,-2-7 0,-3 2-643,-1 2 1219,-3-1 0,-7 1 0,-1 0 0</inkml:trace>
  <inkml:trace contextRef="#ctx0" brushRef="#br0" timeOffset="44">20432 14722 8695,'-25'-18'2062,"6"9"-1604,2 1-344,3 0 1,2 6-86,-1-2 0,5 3 25,0 1-57,5 0 0,-4 1 105,3 3 1,1-1-71,-5 6 1,1-1 55,-1 4 1,-3 2 0,3 2 628,-3 5-550,-2 3 0,5 0 1,0 1 576,-2 0-550,4 5 1,0 2 0,3 5 191,-1 0 0,0 2-171,4 2 1,1 3 175,3 6-640,3 0 1,5-5-75,1 1 0,5-6 1,2 0-442,4-6 0,1-4 465,-1-5 1,3-6-58,2-2 0,-3-7 134,3-2 1,1-5 178,-1 1 0,4-4 281,-4-4 0,0-5-198,-4-7 0,-5-3 328,1-6-202,0 0 1,-2-5 0,-2-3 431,-4-3 1,0-2-177,-1 1 0,-5-4 180,-3 0 0,-2-2 0,-2 2-224,0 7 1,-2-11-36,-2 8 1,-4 1-1,-7 4 63,-2 2 0,-1-2-21,2 7 1,0-1 41,-4 10-443,-1-6 1,2 8 0,1-1-22,0 5 0,3 0-254,-6 6 0,5-4 82,-5 4 1,4-2-364,-3 2 1,5 3-222,-2-3 0,-1 2 338,2 2 0,-1 2-233,5 2 1,-1-1-843,1 5-325,-1-5 1365,7 8 1,-4-4 0,6 5 489,1 0 0,2 1 0,1-1 0</inkml:trace>
  <inkml:trace contextRef="#ctx0" brushRef="#br0" timeOffset="45">20655 14250 7804,'-18'-31'384,"4"0"0,-4 13 0,7 5 4259,3 3-3784,-3 7-393,10-2-156,-5 5-368,6 0 0,0 7 0,0 5-910,0 7 0,0 7 921,0 8 1,0 5 378,0 15 0,-4 5-825,2-24 1,0 1 830,-3-2 0,0 2 1,2 9-1,1 1 1,-3-1-1,0 0 68,1 0 0,0 2 1,-2 2-1,-1 0-179,-1-2 1,0 1 0,-1 0 0,1 0-102,2 0 0,0-1 0,0 0 0,-1-1-155,1-2 1,0-1-1,2-5 1,0-1-667,-1-1 0,2-1 495,0 24 0,-7-4 1,6-7-936,1-2 1,2-5 772,1-8 1,0-3-86,0-5 447,0-6 0,5-1 0,2-5 0</inkml:trace>
  <inkml:trace contextRef="#ctx0" brushRef="#br1" timeOffset="46">10706 4874 7990,'-7'0'806,"1"0"-796,6 0-124,0 0 261,6 0-127,1 0 1,5 0 0,1 0 59,-1 0 0,0 0 5,1 0 0,1 0 149,2 0 0,-2-4-34,3 0 1,0-2 325,0 2-315,5 3 0,-7-10 0,6 4 77,1 0 0,3-4-93,4 3 0,-2-3 12,6-2 0,-1 1 29,1 0 0,3-5-157,-3 0 0,3-3-245,1 3 0,0-5 139,1 2 111,4-4 0,-3 3 0,4 1-86,-1-2 71,-3-2 1,5 4-64,-3-1 1,-2 4 0,2-2 54,-2 1 1,-2 0-23,0 2 0,1 2 10,-1-3 1,-1 4-7,-3 0 14,3 1 0,-6-5 0,4 1 423,-1 1-392,0 1 1,-1-3 36,-3 1 0,3-1-92,1 5 1,-1-1 0,-1 0 91,0-4 0,2 3-3,-4-2 0,5 2-88,-1 2 0,-1-5-169,1 1 0,-1-1 113,1 5 0,1-1-66,-5 1 0,4-1 133,-4 1-35,0 5 0,0-4 105,0 3 0,0-2-95,-4 2 0,0-3 0,-1 4 20,1 0 1,0-4 37,0 3 1,1-2 223,3 2-256,-3-3 1,4 4-35,-5-5 1,0-1 11,0 1 1,1 3-11,3 1 0,-7 0-26,3-4 1,-3-1 0,3 2 86,0 3-59,-6-3 0,4 4 1,-3-4-35,-1 3 0,3-3-115,-5 2 0,5 2 149,-2-1 0,-2 4 14,-1-4-4,2-1 1,-1 1-1,4 0 47,-1-2 0,-2 3 31,2-1-93,2 0 1,-4-5 0,6 1 30,0 0 6,-6-1 1,5 1-1,-4-1 129,4 1-164,-5 5 0,5-4 1,-5 3-22,0-3 1,5 3-104,-4-1 130,-2 1 1,4-4-40,-5-1 0,5 5 1,-2 0 31,4-2 0,-3-1-17,-1-1 1,0-1-4,0 1-147,4-1 1,-6 1 97,2 0 1,4 3 0,-5 1-30,0-2 102,5-1 0,-9 3-2,6 0 1,-2 0 68,2-5 0,2 5-46,-2 0 0,1-1 0,0-3 40,-2 0 0,1-1-63,4 1 0,1-1 10,3 1 1,-3 0-57,3-1 0,-3 1-7,-1-1 1,0-3 3,0-1 0,4 1 47,0 3 1,0 1-7,-5 0 1,1-1-13,0 1 0,-1-1-9,-4 1 0,4 0-9,-4-1-29,4 6 0,1-4 1,-1 3 34,1-3-4,0-1 0,-4-1 0,-1-1 229,2-2-188,2 2 0,-1-4 1,-1 6 362,-1-1-362,0 1 0,2 4 0,-1-1 105,-1 0-112,-1-2 1,1-2 0,0 1 1,1 0 1,-3 3 119,2 1-371,-6 0 1,8-5 143,-2 1 1,1 0 0,0-1 101,-1 1-40,0 5 0,2-7-6,-2 6 0,1-9-32,-6 9 1,6-6 11,-1 6 1,-2-3 209,2-2 0,-2 1 0,3 0-70,-1-1 0,0 5-33,3 0 1,-3-1-160,0-3 1,-2 1 52,2 3 1,2-3 30,-2 2 1,2-2 41,2-1 0,0 0-7,0-1 0,-2 1-20,-2-1 1,2-2 1,-2 3 0,1-6 90,-1 10 0,-2-6-79,-2 6 0,-4 1 116,4-2 1,-3 5-116,-2-4 1,0 5 1,1-1 1,-1-1 15,1 1 1,-1-2 3,1 2 1,-5 3-92,0-4 1,0 0 64,5 1 0,-1-2 12,1 2 0,-1 1-10,0-5 0,-3 5 156,-1-1 1,-4-1-53,4 1 1,-1-2 176,1 2-277,4 3 1,-10-5 17,7 6 119,-7 0 0,9-6 279,-9 5-195,3-4 118,1 5-163,-5 0 4,5 0-47,-6 0-3874,0 0 2531,5 0-262,-4 0 651,5 0 1,-5 0-389,4 0 1,-3 0 1201,7 0 0,4-11 0,7-3 0</inkml:trace>
  <inkml:trace contextRef="#ctx0" brushRef="#br1" timeOffset="47">11574 8682 9242,'0'7'563,"0"-2"-678,0-5 231,6 6-103,1-5 0,1 4 275,0-5-179,-5 6 503,2-5-36,1 5 29,-5-6-179,5 0-265,-1 0 0,-2 0-8,5 0 1,-3 0 35,3 0 1,-4-2 153,4-2-52,0 3-164,5-10 81,-1 4 47,1 0 36,-6-4-19,4 10-291,-10-5-404,4 6 425,1 0 186,-5 0 81,5 0 41,-6 0 96,0 0-270,5 0-5,-3 0 102,3 0 44,-5 0 245,0 0-480,0-5 0,2 3-106,2-2 1,1 1 121,4-1 1,2 3-4,-3-3 0,4-3-15,5-1 0,-2 1-5,6-2 1,-5 1-90,5-4 1,0-1 76,3 1 0,5 0-132,0-1 1,2-3 164,-2-1 1,-2-5-4,6 1 0,-4-2-44,4-2 0,-4 0-12,4 1 1,-4 3 176,4 0 1,0 1-83,5-5 1,-3 0-94,-2 0 1,3-1 49,-3-3 1,2 3-25,-2-3 0,1 3-24,-5 1 1,0 4-17,-4 1 1,0 3 43,0-4 0,0 6-16,-1-1 0,0-2-45,-4 1 1,4 1-2,-3 3 0,2-3-4,2-1 0,-2-1 38,-2 2 0,2-2-8,-2-3 0,2-1 66,2 6 1,0-6 133,0 1 0,0-1-176,0 1 1,-1-2 6,1 2 1,0 2 74,0-2 0,1 0-69,3-3 1,1 0-126,3 4 0,3-8 88,-3 3 1,2-2-187,-2 2 0,1-4 74,-5 0 1,6 0 104,-2 4 1,-3 0-39,-1 1 0,-3-1-20,-1 0 0,4 2 205,0 2 0,0-1 14,-4 5 1,-1-3-101,1 3 0,0-4-30,0 5 0,-4 1-78,-1 6 1,-3-2 32,3 3 1,-4-2-18,0 2 0,-2-3 45,-2 3 1,1 1-30,-1-1 0,1 4-117,-1-5 0,-1 5 73,-3-4 1,3 4 79,-2-4 1,-3 5-49,3-1 1,-5-2 141,4 2 1,-4 0-80,5 4 0,-5-4-41,4 0 1,-4-1 55,4 5 0,-4-4 113,5 0 1,-5 0-20,4 4-65,-5-5 0,8 2-102,-3-5 1,-1 5 99,1-1-157,1-3 1,3 1 85,0-2 1,1-3-10,-1 3 0,1 1 23,-1-1 1,-4 3-20,1-3 1,-3 4 156,3-4 1,2 4-11,-3-5 1,-1 7-75,1-3 1,-4 0 38,5 1-45,-1-6 0,3 7 0,-3-5 0,2 4-199,-6-4 165,6 5 1,-8-3 6,7 6-64,-7-5 0,5 4-27,-3-4-257,-2 4 205,3 1-153,-5 0 223,0 0-60,6 0-55,-5-5 1,5 3 0,-5-3-301,3 5-619,-2 0 401,3 0-264,-5 0 0,2 0-892,2 0 681,-3 0 1,6-2 1152,-3-2 0,3-8 0,5-8 0</inkml:trace>
  <inkml:trace contextRef="#ctx0" brushRef="#br1" timeOffset="48">15680 8632 9115,'13'-7'883,"-1"3"-726,1 3 0,3-4 0,1 1-7,-2 2 0,0 0 101,2 2 1,-2-1 3,5-3 1,-3 2 250,4-2-316,-1 3 1,1-3 0,0-2 180,1-1-365,1-1 0,7-4 107,4-1 1,-3 1 0,2-2 0,2-3-1,-1-3 19,-1-4 1,3 0-1,-1-1 55,5 0 0,2-4-3,4 0 0,2-5 1,-2 2-196,2 0 1,-1 1-222,2 2 0,-2-3 214,7-5 0,-2 4 101,2 0 0,-6 0-104,6-5 0,-4 1 45,8 0 1,-6 0 1,2-1 0,-2 5-84,2 0 0,-3 0 32,3-4 0,-5 4 180,-3 0 0,1 5-209,-6-1 1,0 3 113,-4 1 1,5 5-15,-1-1 1,-4 5-6,-4-5 0,1 4 178,3-3 1,-6 0-73,-2 0 0,2 2-187,-2 5 1,0-3 329,-5-1 1,1 1-415,0 3 233,0 1 0,-2 4 0,-1-1-62,-1 0 1,-4 2 10,3-1 0,-3 3-15,3-3 1,-4 1-2,0-1 1,2 1 18,-1 3 0,-5 1 84,-4-5 0,1 5-28,3-1 286,-5 3-325,4-5 0,-8 5-10,5-3 114,-5 2-3,8 2-401,-4-5 1,1 3-150,0-2 75,-5 3 157,8 1 541,-10 0 39,5 0 186,-6 0-6129,0 0 5124,5 0 0,4 1 379,7 3 0,3-2 0,6 3 0</inkml:trace>
  <inkml:trace contextRef="#ctx0" brushRef="#br1" timeOffset="49">23024 8620 7806,'-1'7'-535,"-2"-2"682,-1 1-349,0-5 233,4 4 262,0-5 1903,0 0-2063,5 0 0,1-5 40,2-3 1,3-3-22,-2-2 1,3-3 64,5-1 0,-4-5-57,4 1 1,2-2-85,2-2 1,-2-4 72,2 0 1,-1-1 19,5 1 1,0-3-40,0-5 0,4 0-9,0 0 1,1 0 72,-1-1 1,-1 1 61,5 0 1,0 0-302,4 0 0,-4-5 218,0 1 1,0-2-153,4 2 0,2-1 66,2-7 1,-1 2-165,-17 20 0,0 0 0,-1-1 1,1 0 135,2-1 1,0 0 0,0-1 0,0 1-6,-1-1 0,1 2 1,0 0-1,0 1 41,24-23 0,0 0-89,-4 1 0,2-1 38,-6 1 1,5 3 60,-5 1 1,1 5-122,-5-2 1,-1 5-2,-3 4 0,1-1 69,-5 5 1,4 0 8,-4 4 1,0 0-10,-4 0 1,-2 2 102,-2 2 0,1 2-258,-5 2 0,3 2 359,-3-5 1,-1 4-233,-3 0 1,-1 2 146,1 2 1,-5 3-108,0 1 0,-4 4 249,5-4-151,-7 5 31,4-3-63,-6 6-3833,0 0 3056,0 6 294,0 1 0,4 5-360,0 1 0,0-5 237,-4 0 0,2 0-1089,2 5 1565,-3-1 0,10 1 0,-4-1 0</inkml:trace>
  <inkml:trace contextRef="#ctx0" brushRef="#br2" timeOffset="50">19762 8396 9174,'-7'0'299,"1"0"49,1 0-238,3 0 28,-3 0-46,5 0 5265,0 0-5187,0-5 0,-1 3 167,-4-2-202,4 3 1,-6-3-125,3 0 0,1-2 224,-5 2-333,5 3 0,-4-9 94,3 6 1,1-6 59,-5 2 0,1 1 0,-2-1-198,0-2 108,1-1 0,0-1 1,0-1 47,-2 1 0,-1 0 5,-2-1 157,1 6 0,4-4 1,0 3 24,-2-3 50,-1-1 1,-2-1-70,1 1 1,0 1-185,-1 2 0,5-2 0,0 3 63,-2-3-34,-1-1 1,3 1 0,-1 1-305,0 2 232,3 0 1,-5-5-60,3 1 1,1-1 24,-1 1 0,1 0 44,-1-1 0,-3 1 24,2-1 0,3 1 0,-1 0 11,1-1 0,-2 1-5,4-1 1,-6 5 0,2 0 0,1-1 15,-1-3 0,3 4 102,-3 0 0,1-1 80,-1-3 1,-3-1-28,3 1 0,1 4-114,-1 0 1,1-1-96,-2-3 1,0 4 61,5-1 0,-2 2 0,2-1 1,1-3-19,-5 3 0,5 1-248,-1-1 235,-3-1 1,2-3 3,-4 0 1,0-1 101,5 1 1,-5-1-99,5 1 1,-5-4 116,0-1 0,2 0-78,-1 5 0,4 1 13,-4 3 0,1-3-20,-1 2 0,-2-2 7,6-1 1,-6 4-21,2-1 0,1 1-10,-1-4 0,4 4-106,-5-1 121,7 1 1,-8-4-9,6-1 0,-5 5 1,4 0 13,-2-2 0,3-1-18,-4-1 1,4 1 0,-3 1-1,1 2 100,3-2-136,-4 4 65,1-5-119,-1 5 0,-3-3 79,6 1 1,-4 4-25,4-4 4,-1 5 223,5-8-105,-5 9 118,3-3-91,-3 5 20,5 0 689,0 0-807,0-6-223,0 5 0,-1-4-96,-4 5 126,4 0 90,-4 0-25,5-6-28,0 5-45,-6-10 808,5 9-337,-5-3-504,6 5-410,0 0 561,-5 0 43,3 0 7,-3-6-107,5 5 10,0-5 532,0 6-9539,0 0 6871,5 0 2242,2 0 0,11-11 0,1-2 0</inkml:trace>
  <inkml:trace contextRef="#ctx0" brushRef="#br2" timeOffset="51">26113 8520 8061,'-7'6'189,"2"-5"1,4 5 488,-4-6-250,4 0 264,-4 0 271,5 0 4067,0 0-4773,-6 0 1,5-2 201,-4-2-303,-1-3 1,0-1 212,-2 0-193,-3 0 0,5-5-22,-2 1-93,-3-1 1,5 0-7,-2-4 0,-3 3 187,3-2 1,-2 2-54,2 2 1,-3-5-19,3 1 1,-3-7-27,-2 3 1,1 0 26,-1 0 0,1 3-56,0-3 0,-1 3 3,1-4 1,-1 5 68,1-5 0,-2 6-32,-2-1 0,2-2-220,-3 1 1,2-4 88,-1 5 1,2-5-68,-3 5 1,-1-6 170,2 1 1,-2 2-9,1-2 1,4 2-34,-4-2 1,-1-1-7,2 5 0,-2-3 124,1 3 1,3-1-76,-2 2 1,2 2-135,2-3 0,-5 0-39,1 0 0,-1-1-150,5 2 0,-1-2 214,1-3 0,-1-2 20,1 2 1,0-3-93,-1 0 1,5-1-216,0 0 0,-1 0 184,-3 0 1,0 1 7,-1-1 0,1 0 169,-1 0 0,5 5-79,0-1 0,0 2-39,-5-2 1,2-3 36,3 4 1,-3 0 5,3 0 0,-2 3 12,2-3 0,-3 3 0,2-4 1,2 5-87,-1-5 0,1 1 55,-1-5 0,-3 4-173,3 0 1,2 6 117,2-1 0,-1-2 47,0 1 0,0 1-21,1 3 0,2 1-21,-2-1 0,3 5 142,1 0 1,-2 1 199,-2-1 0,3 1 119,-3 3-300,2 2 0,2-4-169,0 1 0,-1 4-60,-3-3-113,3 2 0,-5 1 99,6-3-109,0 3 143,0-10 53,0 9 1,0-5-11,0 3-60,0 3 283,0-5-26,0 6-5060,0 0 1,6-4 3168,2 0 1,4-2 1746,5 2 0,2-3 0,6-5 0</inkml:trace>
  <inkml:trace contextRef="#ctx0" brushRef="#br2" timeOffset="52">1563 4874 7820,'-12'0'281,"-1"0"1,2 1 0,2 2 355,0 1-585,7 1 0,-8-4-222,6 3 102,0-3-371,4 5 757,0-1-201,0-3 0,1 7 91,3-4 1,-1 3-150,5-4 0,-4 2 273,5-2 1,-5-3-141,4 3 0,0 2-53,5-2 1,-1 0 107,0-4 1,5 4-44,0 0 0,5 0-163,-2-4 1,5 0 84,4 0 1,-3 0-15,3 0 1,2 4 20,-3 1 1,3-1-11,-2-4 1,-3 0-57,3 0 1,-3 4-144,-1 0 1,2 2 113,-2-2 1,3-3-137,-8 3 1,0-1 17,0 1 0,-4-3 167,0 4-91,-2-4 1,-2-1 162,1 0-1,-1 0-119,1 0-19,-1 0 0,-4 0 113,1 0-146,-7 0-552,4 0 198,-6 0-1039,0 0 0,-6 0 0,-1 0 0</inkml:trace>
  <inkml:trace contextRef="#ctx0" brushRef="#br2" timeOffset="53">2680 4725 7787,'-9'0'720,"1"0"127,0 0-872,1 0 67,1 0 1,8 2-82,2 2 1,-1-3 0,4 5-310,-2-1 358,-1 2 0,0 7 201,0 2 1,1 0 124,-5 4 0,4 1-140,0 4 0,0 1 79,-4 3 1,4 3-58,0 5 0,5 0-76,-5 0 1,5 0 44,0 1 0,-3-1 31,3 0 0,-1-4-476,4 0 1,2-5-62,3 1 1,-3-3 142,2-1 1,2-6 66,-1-3 0,5 2-16,-2-1 0,0-2 26,0-7 1,0 2-12,0-6 1,4 0-3,-4-4 1,-2 0-9,-1 0 0,-2-5 120,1-4 0,-2-3 122,3-4 0,-8-4 39,0-5 1,-2-4-66,1 1 1,3-7 24,-3 2 0,-2-7-87,-2-1 0,1-2 28,-1 2 0,1 1 18,-5-6 0,0 6 20,0-1 0,-5 8-40,1 4 0,0 4 33,4 4 0,-4-1-168,0 6 0,-2 3 80,2 5 0,3 4-145,-3-4 117,-3 5 1,4-2 27,-5 5-29,5 0-30,-2 0-91,5 0 760,0 0-503,-6 0-41,5 0 0,-5-2 30,6-2-19,0 3 0,0-6 62,0 3-121,0 2 1,2-7-259,2 4 200,-3-4-5,5 2 158,-6-6-15,0 7 38,0-5 29,0 9-219,0-3 20,0 5-10,0 0 7,-6 0-1,5 0 54,-5 0 0,6 5-47,0 3 1,0-1 7,0 2 1,-4-1 15,0 4 1,0 1-66,4-1 1,-2 1 54,-2-1 1,1-1-9,-5-3 0,5 3 20,-1-3 0,2-1 7,-3 2-26,4-7 7,-4 4-253,-1-6 225,5 0 69,-5 0-76,6 0-16,0 0 52,6 0 200,-5 0-84,10 0-367,-4 0 197,5 0 0,-3 0 34,-1 0 0,-4 0 7,4 0 1,-4 0-15,5 0 1,-1 1 96,4 3-1,1-2 163,-1 2 0,2 1-171,3 0 1,-2 3-26,5-4-1,-3 1-169,4 0 0,-5-4 112,5 3 0,-6-2-109,1-2 133,-2 0 1,-1 0-64,-1 0-78,-5 0-55,-2 0 347,-5 0-132,0-6 1,0 3-109,0-5 65,0 5 17,0-8 0,0 8-65,0-5 1,0 4-91,0-4 82,0 5 1,-1-7-127,-3 6 1,3-5-1033,-4 0 882,4-2 1,1-5-1101,0-1 1465,0 1 0,6-8 0,0-2 0</inkml:trace>
  <inkml:trace contextRef="#ctx0" brushRef="#br2" timeOffset="54">3536 5358 7698,'-20'0'418,"6"0"525,6 0-1044,5 0 52,-2 0 1,6 0-1,3 0 34,5 0 0,3-6-32,5-2 0,-4 0-13,4-5 34,2 9 0,-1-16 1,3 9-29,-5 1 1,2-3 5,-1 5 0,-1 3 187,-3 1 0,-5 2 107,0 2 0,-4 0 318,5 0-398,-6 0 1,2 6-55,-5 2 1,0 4-84,0 5 0,-1-2-4,-3 6 0,-3-2 45,-6 2 0,-3 2-2,-1-2 0,-5 2 25,1 2 0,2 0-36,-2 0 1,5-5-60,-5 1 1,6-6 5,-1 2 0,2-4-4,1 0 0,6-1-157,3 1-357,-3-6 251,6 4 178,1-10 1,7 4 130,5-5 0,5 0-109,-1 0 0,6 0 203,-1 0 0,0 0 40,4 0 0,-7 0 54,6 0 1,-2 0-137,3 0 1,-4 0-43,0 0 0,-2 5-35,2-1 1,1 4 60,-6-4-278,1 6 183,-5-3 135,0 5 1,-5 0-102,-2 1 1,-10-2 31,-3-3 1,-3 6-81,-1-6 0,-5 10-101,1-5 0,-6 6 111,1-3 1,-4 5-69,-4-4 0,3 3-329,-3-3 1,1-1 158,-1-3 0,3 3-630,-3 1 1,3-2 884,1-7 0,-5 3 0,-2-4 0</inkml:trace>
  <inkml:trace contextRef="#ctx0" brushRef="#br1" timeOffset="55">1377 4031 7729,'-15'0'167,"2"0"97,9 0 0,-3 0 114,3 0-451,3 0 52,-5 0 3,12 0 1,1 0 17,5 0 1,-4 0-1,1 0 0,-1 0 181,4 0 87,1 0 0,-1 0 329,1 0-460,-1 0 1,0 0 0,1 0 57,-1 0 0,5 0-61,-1 0 1,2-2-15,-1-2 0,-2 3 25,6-3 1,-5-2 34,5 2 1,0-4-209,3 4 1,1-6-40,0 2 0,0 1 20,0-1 1,-2-1 81,-2-3 0,2 0-57,-2-1 1,-3 2 8,-2 3 0,2 1-31,-1 3 93,-1 2-39,-3-3 0,-2 6-383,-3 3 203,3-2 0,-10 5-542,3-3 425,3-3 0,-5 6-237,2-3 194,-3-2 190,-1 3 0,0-3-223,0 2 363,0-3 0,0 10 0,0-4 0</inkml:trace>
  <inkml:trace contextRef="#ctx0" brushRef="#br1" timeOffset="56">2419 3746 7901,'-8'-5'535,"0"1"859,5 0-1181,-3 4 94,6-5 126,0 3-655,0-3-1060,6 5 1044,1 0 341,5 0-122,0 0 1,-1 5 197,-2 3 0,0 4 174,-4 0 1,3 4-116,-4 1 1,6 5-126,-2-1 1,0 2-24,5 2 0,-4 1 2,8 3 0,1-1-90,-2 5 1,2-6-219,-1 2 1,1-3 45,2-1 0,4-1-104,-4-4 0,-2-2 90,-1-5 1,-2-1 163,2 0 1,-4-3 71,4-1 0,1-5-72,-2 1 0,-3-3 20,-5-1 1,0 0 90,5 0 0,-5-5 202,0-4 1,-4-2 2,5-1 1,-3-6-76,3-3 0,-2 2-213,-3-2 1,1 1-9,4-5 1,-3 0-150,-1 0 0,-4 1 144,3-1 0,-3 0-66,-1 0 1,0-1 71,0-3 0,-5 3-113,-3-3 1,-3 3 196,-2 1 1,1 4-116,-1 1 0,1 4 155,0 0 1,2 2-41,-2 2 0,6-1 48,-6 1 0,2 4-103,-2-1 0,-1 7 57,1-3-77,-1-1-16,1 4 1,4-3-408,-1 5 142,7 0 79,-4 5 0,6 2-50,0 5 202,6 1 1,1-1 26,5 1 0,0-5 0,1 0 0,-1-1 29,1 1 1,3-1 168,1-3 1,3-2-22,-3 2 1,4-3-96,-5-1 1,5 0 81,-5 0 0,5-1-181,-4-3 1,0 2-122,0-2 0,-3-1 54,2 1 1,2-2-142,-1 2 1,-1 3 85,-3-4 89,-1-1 1,1 3-841,-1-5 0,-1 3-616,-3-3 1519,3 0 0,-4-10 0,6-1 0</inkml:trace>
  <inkml:trace contextRef="#ctx0" brushRef="#br1" timeOffset="57">3411 4093 7814,'-24'7'0,"6"0"392,5-3 0,6-2 564,7 7 1,0-5-868,0 4-15,0 0 0,2 5-687,2-1 0,3-4 136,5 1 1,1-1-48,-1 4 0,0 1 284,1-1 1,-2-4 56,-3 1 46,3-1 137,-4 4 0,6 1 0,-1-1 0</inkml:trace>
  <inkml:trace contextRef="#ctx0" brushRef="#br1" timeOffset="58">3399 4204 7297,'-7'0'111,"2"0"1,5-5-565,0-3 313,0 2 1,0-1 123,0 3 0,0 1 117,0-5 0,-2 5 28,-2-1 243,3 3-147,-5 1-151,6 0 1,-1 0 138,-3 0 152,2 0-260,-3 0 0,3 1 0,0 3 181,-2 5-282,-1-4 0,5 6 47,0-3 0,0 3 0,0 2-42,0-1 21,0 6 1,5-4-1,-1 4-5,-2 0 1,1-4 42,1 2 0,-2 2 13,2-2-33,3 7 1,-6-10-1,3 4 75,-2-3-82,-2 4 1,0-5 11,0 4 0,0-7 42,0-2-1,0-5 1,1 2 81,3-5 0,-2-5-59,2-4-68,-3-2 0,-1-7-55,0-2 0,0-4 0,0-1 45,0 1 1,0-1 27,0 0 1,0 0 24,0 0-37,6 6 1,-5-3-78,3 6 0,-3-5 1,-1 4-1,2 2-4,2 1-341,-3 7 408,5-4-60,-6 10 7,0-4-4,0 5 0,0 1 0,1 3-12,3 4 0,-2 5 20,2 3 0,-1-2 0,-1 3-26,3-4 1,0 4 0,-2-1-1,1 0 1,-1-3 205,-2 0-111,-1-1 1,0-4 367,0 1-379,0-6-107,0 2 1,0-6-1,0-3 1,0-5 106,0-2 0,0-1 0,0-1 93,0 1 1,0 0-499,0-1-298,0 6 468,0 2 0,0 6-297,0 3 1,0-1-361,0 5 0,0-4 842,0 5 0,0-7 0,0 4 0</inkml:trace>
  <inkml:trace contextRef="#ctx0" brushRef="#br3" timeOffset="59">1625 8818 8088,'-12'-7'-887,"5"2"1158,1 5 1206,1 0-1510,3 0 18,-3 0 1,10 0-36,4 0 1,-2 0 125,1 0 0,0 0 121,5 0 0,-1 0-172,0 0 0,1 0 12,-1 0 0,1 0 200,-1 0 0,2 0 275,2 0 0,-1 0-154,6 0 1,0 0-128,4 0 0,-1 0-175,1 0 0,0 0 157,0 0 1,4 0-198,0 0 1,1 0 63,-1 0 0,-3 0 46,3 0 0,1 4-19,-1 0 0,6 4-11,-2-4 1,0 2-100,4-2 1,-6-3 104,6 3 0,-8 2-109,0-2 0,0 0 183,-5-4 1,3 4-10,-11 1 1,5 0-76,-5-1 1,1-1 5,-5 5 1,1-4-35,-1 5-210,1-7-50,-1 9 200,-5-4 1,-2 2-538,-5-1-204,0-5-229,0 2 114,0 1-259,0-5-292,-5 4 1403,-2-5 0,-5 0 0,-1 0 0</inkml:trace>
  <inkml:trace contextRef="#ctx0" brushRef="#br3" timeOffset="60">3325 8570 7489,'-4'-8'9,"-1"-1"1,-3 1 420,4-4-74,0-1-256,4 7-57,0 0 406,0 6-387,0 0 1,0 6 23,0 2 0,0 3 0,0 1 147,0 1-81,0-1 1,0 2 0,0 2 121,0 5-95,-6 2 1,5 2-1,-3 0 380,2 0-311,-3 5 1,4-2 17,-4 5 1,4 0-109,1 4 1,0 4 0,1 1 102,4-2 1,-3 2-160,7 0 1,-1 3-155,4-3 1,1 3 182,-1-4 0,0 1 15,1-5 0,1-4-466,2 0-15,-2-5 0,9 2 198,-2-5 1,1-5-1,0 1 45,-1 1 15,0-4 1,5 0 0,1-6 8,2 1 0,2-5 57,-2 0 1,-3-5-9,3 1 0,-2-2 13,2-2 1,-7-2-127,3-2 0,-4-3 58,-1-5 0,2-2 29,-5-3 1,0-3 51,-5-9 0,0-1 14,1-3 1,-5-7-75,0 2 0,-5-3 0,1 0 1,-2 1 66,-2-6 1,0 5-33,0-5 0,-2 6-5,-2-1 1,-1-2-20,-4 2 0,-2-4-3,3 3 0,-3 1 10,-1 4 1,-1 1 5,1 3 1,-1 2 56,1 7 0,1 0 110,3 4 0,-3 2 21,2 5 0,2 2-34,-1 3-86,5-3-221,-8 10-360,10-5 467,-5 6 1,6 1 28,0 4 1,2 1 67,2 7 0,3-1-22,5 1 0,2 0 69,3 4 1,2-3-121,6 2 1,-5-1-216,1 2 1,0-3 32,4 2 1,-1-3-111,1-5 0,0 3 210,0-3 1,-3 2 37,3-2 1,-5 2-284,5-6 1,0 4-1017,-4-4 1394,2 0 0,2-4 0,0 0 0</inkml:trace>
  <inkml:trace contextRef="#ctx0" brushRef="#br3" timeOffset="61">4478 9426 7884,'-13'0'460,"-4"0"1,3 0 1221,-2 0-1575,7 0 49,4 0-252,5 0 0,4 5 107,0 4 0,4 2 0,-2 2 71,1 4 1,-4 4 55,1 8 0,-1 4 269,1 8-197,-3-2 1,5 5 50,-6-3 0,0 2-235,0 2 1,0 2-1,0-6 63,0-1 0,0-5-312,0-2 234,0 0 0,0-3 0,0-5 99,0-7 1,0-4-120,0-2-1015,0-5 1,1-1 114,3-6 1,3-3 908,5-6 0,1-4 0,-1-12 0</inkml:trace>
  <inkml:trace contextRef="#ctx0" brushRef="#br3" timeOffset="62">25381 8979 7655,'-1'7'1,"-3"-3"-232,3-2 257,-5-2 202,6 5-209,-6-3 70,5 3-233,-4-5 236,5 0 8004,0 0-7893,-6 6 1,3-5 14,-5 3 0,4-2-49,-4-2 1,4 1 217,-5 3-137,6-3 0,-8 6 71,3-3 0,1-2-247,-1 2 0,4-3 89,-4-1 0,3 2-189,-3 2 1,4-3-28,-4 3 128,0-2 1,-1-1-5,1 3 0,4-2 77,-4 2 20,5-3-27,-8-1-65,9 0 115,-9 0-406,10 0 117,-10 0 1,4 0-12,-5 0 1,3 0 115,1 0 1,0 0-25,-5 0 1,1 0-21,0 0 0,-1 0 13,1 0 1,-1 0 43,1 0 0,4 0-17,0 0 0,-1 0 176,-3 0 0,4 0-13,-1 0 0,1 0 70,-4 0 0,3 0-90,1 0 1,4 0 296,-4 0-228,5 0-75,-8 0 1,8-4-401,-5 0 0,4 0 21,-5 4 0,5-4-6,-4-1 1,4 1 95,-4 4 0,-1-4 67,-3 0 1,0-1-13,-1 0 0,5 4-39,0-3 1,-1-3 303,-3-1 1,0 1 79,-1-1 0,1 1-105,-1-2 0,1-2-103,0 3 1,-5 1 79,0-1 1,1 1-71,3-1 1,0-2-12,-4 6 1,3-4-13,-2 4 0,-2-5-68,1 5 1,-1-1-6,2 1 0,2 2-140,-2-2 1,-2-1 11,1 0 1,-5 0 48,1 1 1,2 1 27,-2-5 1,1 4 16,-5-5 1,4 7-20,1-3 0,-1 0 44,-4 1 1,-1-4 144,-3 3 0,7 0 63,-3 1 1,-1 2 240,-3-2 1,0-1-235,4 1 1,0-5-83,1 5 0,-1-5-166,0 0 0,0 0 128,0 0 0,-4-2 29,0 3 0,-1-3-88,1-1 1,2-1-1,-6 1 1,5 4 7,-1-1 0,-1 2 3,1-1 0,-6-3-28,2 3 1,2 1 51,-3-1 1,1 1-214,-4-1 0,-1-3 12,-4 2 0,4 0 101,-4 0 1,2-2 19,-1 3 0,1-2-21,-6 2 1,6-3 278,-1 3 0,-2 1 20,2-1 0,-2 1-140,2-1 0,2-2-51,-2 6 1,-2-5-25,2 5 1,-2-5-18,2 0 1,2 3-138,-2-3 1,1 1 115,-1-4 0,1 1 20,-6 2 0,5-2-23,-5 3 0,5-3-17,-5-1 1,2-1 422,-1 1 1,1 3-163,2 1 1,0 4 25,-4-4 0,3 4-179,6-5 0,-1 3-218,-4-3 1,4 0 204,-4 4 1,2-4 53,-1 1 1,5-3-448,-5-2 1,5 5 38,-5 0 1,2-1 218,2-3 1,-2 0 52,-2-1 0,2 1 156,-2-1 1,-2 5-148,2 0 0,-2 0 204,2-5-108,2 1 0,-8 3 0,5 1 0,-1 0-96,0 1 41,-4-4 1,5 4 21,-4-5 0,-1 3 1,4 1-1,1 0 1,-2 0 119,0-1-136,4 1 1,-5 0 44,4 0 0,5 3 1,-4-3-20,0-1 0,0 2-88,3-2 1,0 7-1,0-4 92,-1 1 1,-3 2-1,0-4 1,1 0 22,1 0-42,7 4-92,-9-8 1,8 9 0,-8-7 51,2 0-93,2 3 1,0-5 0,-2 4 0,-1-1 6,-1 0 101,-1-1 1,4-3 0,-2 1 34,-2 3 0,0-2 117,0 6 0,4-4-152,-4 4 1,4-5 17,1 5 0,-5-4-9,1 4 1,1-4 51,7 3-91,-8-4 51,7 2 0,-8-1 1,5 1 6,-1 1 0,1-2 0,0 2-318,0 0 197,-1 3 0,1-7 0,0 5 25,0-2 1,0 3 25,-1-5 1,1 5 28,0-4 1,0 1 14,-1-1 0,1-3 93,0 2 0,1 0-74,3 1 0,-3-3 120,3 2 0,-3-2-69,-1-1 0,1-1 19,3 1 1,-3 4-145,3-1 1,-1 1 45,1-4 1,-2-1-5,6 1 1,-4 0 43,4-1 1,-4 4-16,4-4 0,-5 3-74,1-6 1,2 2-138,3 2 0,-4-5-13,-1 1 1,1-1 95,-1 5 0,5-3 43,-1 2 1,-1-5 77,1 10 1,-1-9 205,1 9 1,3-6-84,-3 6 1,3-3-12,1-1 0,-1-1-138,-3 1 1,2 4-5,-2-1 1,3 1-10,1-4 0,1-1-123,-1 1 0,0 0 186,0-1 1,0 1-46,1-1 1,-1 1 120,0 0 0,0-1-75,0 1 0,1-1 22,-1 1 0,0-1-58,0 1 1,0 0 31,1-1 0,-1 1 14,0-1 0,0 2-23,0 3 0,5-3-44,-1 3 1,4 1 64,-3-1 1,3-1-6,-4-3 0,5 4-83,-5 0 1,6 3-102,-1-3 0,-2 1 96,1-1 1,1-2-96,3 6 1,-3-4 193,-1 4 1,1-4-83,3 3 1,1-3 184,-1 4 0,1-2-66,0 2 1,-1 2-101,1-7 0,-1 7 1,1-3 1,-1 0 56,1 1 0,4 0 116,0 4 0,-1-4 70,-3-1 1,4 0-164,-1 1 0,1 2-263,-4-2 425,-1-3 1,1 2-82,-1-3 0,5 2 20,0 6 0,4-4-40,-5 0 1,5 0 214,-4 4-295,0-6 0,-5 5-104,1-3 1,4 1 128,-1-1-102,1 2 0,-4-7 250,-1 5 1,5-1-107,0 5 0,4-1-16,-5-3-203,7 3-321,-9-5 310,9 6 1,-7-1-385,4-3 395,1 2-5,-1-3 236,-2 5 1,-1-5-77,-1 1 1,5 0-172,-4 4 17,5 0 75,-2 0-61,-1 0 1,5-1-448,-3-3 139,2 2-297,2-3-585,0 5-7491,0 0 8770,6 0 0,6-6 0,8-1 0</inkml:trace>
  <inkml:trace contextRef="#ctx0" brushRef="#br3" timeOffset="63">28421 9054 7690,'-7'0'-465,"1"0"1190,6 0 5978,0 0-5949,-5 0-475,3 0 1,-9 0-94,3 0 0,1-2 21,-1-2 1,0 3-25,-5-3 1,1 2 32,-1 2 1,1-4 23,0 0 1,-1 0-46,1 4 1,-1 0 0,1 0 0,0-1-87,-1-4 0,-3 4-3,-1-3 1,1 1-62,3-1 1,-3 3 80,-1-4 0,-4 0-37,5 1 1,-6-6 3,1 2 0,-2 1-65,-2-1 0,3 1 70,-3-1 1,3-3-14,-7 2 1,3-2-150,1-1 1,-1-1 29,-3 1 1,1 0 42,-5-1 1,0-1 92,-4-2 1,0 1-8,0-6 0,-2 6-75,-2-2 0,-2 4 16,-3 0 0,0-3 14,4-1 0,-5 1 3,2 3 1,1 1-134,-2-1 0,2 1 84,-1 0 0,-4-1 33,4 1 0,1-1-7,-2 1 0,5 0-3,-5-1 0,5-3-23,-4-1 0,1 1 11,-2 3 1,-1 1-41,6-1 0,-5 1 50,5 0 1,0-1-27,3 1 1,1-1-20,0 1 0,0 0-10,0-1 0,-1 1 118,1-1 1,0 1 153,0 0 1,-1 1-85,1 2 0,1-2 119,3 3 0,-1 1-307,5-1 0,-6 1 71,2-1 1,2-3-66,-2 2 0,4 2 21,-4-1 0,5 0-186,-1-4 0,-3-1 119,-1 1 0,2 3-76,-3 1 1,3-3 60,-2-1 1,-3-6 37,3 10 0,-3-6 126,-1 6 1,0-3-82,-1-2 0,2 1-31,3-1 1,-7 1 64,3 0 0,-3-1 108,3 1 0,1 1-157,3 2 1,-7-2-103,3 3 1,-3-3 56,3-1 1,0-1-119,-1 1 1,1 4 158,0-1 0,0 1-24,-1-4 1,1-1 86,0 1 1,0-1-41,0 1 1,-2 1 17,-2 3 1,2-5 7,-2 1 1,-2 0 135,2-5 0,-2 6-88,2-1 0,1 6 11,-6-6 1,3 1-365,-6-6 0,6 3 109,-7-2 1,3 3 145,-2 5 1,-1-6-226,1 6 1,-4-6 10,4 6 1,-4-3 147,8-1 0,-6 1 111,1 2 1,-5-2 53,10 3 0,-6-3 284,5-1 0,-1 3 30,2 1 1,-2 0-138,5-5 1,-3 5-169,4 0 0,-2 0-27,2-5 0,2 5-112,-2 0 0,6 1 81,2-1 1,0-4-115,-4 4 0,0 1 28,-1-1 0,5 4-102,0-4 0,0-1-63,-4-3 1,4 0 248,0-1 0,0 5 23,-5 0 0,3-1-66,1-3 0,0 1-37,5 3 0,-4-3 177,4 2 1,-4 2 244,4-1 1,-1 4-241,1-4 1,3 4-108,-3-5 0,2 5-122,3-4 1,-1 4 52,0-4 0,0 1 15,0-2 1,1 0 52,-1 5 0,0-5-27,0 5 1,2-4-43,2 4 1,-7-4 5,4 3 1,-4-3 38,3 4 1,2-4 3,2 4 1,-2-6-5,2 2 0,-2 1 0,-2-1 0,4 3-7,0-3 1,1 4-24,-5-4 1,4 1-8,1-1 0,0-2 6,0 6 1,-2-4 0,5 3 0,-5-3 45,1 4 1,3-4-5,2 4 1,-2-5-28,1 5 1,-1-1-1,2 1 1,2 1 79,-2-5 0,2 5-43,1-1 0,0-2 5,-4 2 1,3-4-19,-2 4 0,1-5 0,-2 5 1,3-4 21,-2 4 0,-2-4-2,1 3 1,-1-3 158,2 4 1,2-4-55,-2 4 0,2-2-92,1 2 1,1 3-51,0-4 0,-1 3-94,1-2 1,-1 2 75,1-2 0,4-1-136,-1 0 1,1 0 93,-4 1 0,-2 2-80,-3-2 1,4-1 262,-4 1 1,2-5-113,-2 5 0,4-4-58,-4 4 1,-1-4 223,2 3 1,-1 0 315,5 1 0,-1 2-232,1-2 0,-1 1-119,1-1 1,4 3-288,-1-3-225,1 2 1,-4-2-98,-1 0 1,5-1 244,0 1 0,0 1 120,-5-5 1,1 5 54,-1-1 1,-3-2 36,-1 2 1,1-2-151,3 2 0,0 3 21,-4-3 0,5 1 545,-1-1 0,1 3-7,3-4 0,-2 4-414,-1 1 1,4 0 47,0 0 0,1-1-155,-2-3 0,-2 2 29,3-2 1,1 3 72,-1 1 1,4 0 97,-5 0 57,1-6 0,-4 5-11,-1-3 0,5 1 438,0-1-327,5 2-232,-8-3 0,8 5-241,-5 0 223,5 0 53,-2 0-85,-1 0-111,5 0 1,-5-2 50,6-2 0,-1 3-86,-3-3-243,2 2 103,-3 2-439,5 0-9046,0 0 9719,0-5 1,0-2 0,0-5 0</inkml:trace>
  <inkml:trace contextRef="#ctx0" brushRef="#br4" timeOffset="64">21139 14932 7802,'-20'0'1274,"3"0"-1252,10 0 0,3 0 0,8 0 698,4 0-678,-3 0 1,11-1 0,-4-2 0,3-2 0,2-2 47,-1-3 1,6-1 0,-1 0 0,2 2 0,2 0-1,0 0 455,0-2-546,5-7 1,-2 4 0,5-4 86,1 0 1,6-1 0,3-6 24,1 0 0,2 0 0,3 1 0,1-5-288,-1 0 1,5-4 243,0 4 0,5 0 35,-1 4-1124,-3 0 952,0 0 0,1 1 91,1-1 0,0 4-138,1 0 1,-6 2 48,2-2 0,7-2 62,1 2 1,-2-2-225,-2-2 0,4 0 233,-29 13 0,0-1 0,1 1 0,0-2-2,-1 0 1,0-1 0,1 2 0,0 0-1,1-1 0,0-1 0,1 0 0,0 0-2,-3 1 0,0-1 0,0-2 0,0 0 14,29-17 0,-29 19 0,1-1 51,2-1 1,-1 1 0,-1 2 0,-1 0 6,0 0 1,0-1 0,1 2 0,0 0-55,-1 1 1,0-1-1,1 1 1,0-1-51,-1 1 0,0 0 1,32-13 61,-30 12 1,0 1 0,30-13-5,-32 13 1,0-1 0,1 1 0,-1 0-19,1-1 0,-1 1 1,33-12-95,-4 4 1,4-4 57,0 4 0,0-2-19,-4 1 0,-1-1 27,-3 5 1,1-3 11,-5 3 0,4-4 2,-4 5 0,-1-1 74,-3 5 1,-2 0-179,-2-1 1,0 2 92,-4 3 1,2-3-5,-7 3 1,7-4-3,-7 0 1,-1 4 398,-3 0 1,-1-1-603,1-3 217,3-1 0,-8 5 175,5 0 1,-4 0-1,2-6 114,0-3 0,3 4 191,-1-4 1,-1-1-371,1 2 0,-5-1 18,0 5-45,4-6 0,-2 4-11,4-3 0,-3 4 1,-3 0 73,1 1-222,0-1 0,-4 2 14,-1 3 1,-3-3-1,-2 4 89,-1 0 1,3-2-31,-5 5 1,5-2 12,-4 2-7,-1 3 1,-3-9 0,-1 6-146,0 1 1,1-3-449,-1 2 302,1-5 0,-1 7-1012,0-2 81,1-3 551,-6 6 0,2-10 678,-4 3 0,-7-3 0,-5-2 0</inkml:trace>
  <inkml:trace contextRef="#ctx0" brushRef="#br4" timeOffset="65">20965 14734 6465,'-5'-7'3098,"3"2"-2845,-3-1 0,6-1-119,3-5-102,3-1 0,5-3 62,1-1 1,1-5 0,1 2 235,1-4-338,6-1 0,-4-4 149,3 0 0,4-5-73,0 1 1,-1-3-6,5-1 1,2-6-49,-2-2 0,5 1-163,-1-2 0,7 1 137,2-5 1,0-4 51,0 1 0,-2-1-127,5 4 1,-5 1 148,1-1 1,-2 0-2,-2 1 0,0 1 1,1 1 430,-1 1-386,0 6 1,-4-2-1,-1 4-112,-2 1 0,3 0 135,-4 0 0,4 0 6,-4-1 1,2 1-365,-2 0 1,-3 1 68,3 3 0,-5-1 161,-3 5 0,3-4 57,-4 4 0,0 0 120,0 4 1,-3-4-38,3 0 0,-3 0 459,4 4 0,-5 5-209,5-1-190,-6 0 1,3 2-42,-6 2 1,1 4 0,-1 0 153,1 1-400,-7-1 1,4 5 207,-6 0-713,6 5 364,-9-2-178,5 5-66,-6 0-4356,0 0 3209,-6 0 1617,-1 0 0,-11 11 0,-1 2 0</inkml:trace>
  <inkml:trace contextRef="#ctx0" brushRef="#br4" timeOffset="66">20022 14573 7763,'-7'0'480,"2"0"0,3 0-302,-2 0 0,3-2-33,-3-2 0,2 1 266,2-5-246,0 5 0,0-3-56,0 1 0,-4 3 39,0-7 0,-4 1 0,2-4 1,0-1-67,-3 1 0,-3-6 1,-1-1 233,1-1-189,-6-3 1,3 4-419,-6-6 1,1-4 183,-5 0 0,0-1 1,-1 1-9,-3-4 78,3-3 0,-14-5 0,2-2 47,0-1-88,-1-2 1,-3 1 128,-4-1 1,-2 2-128,-2-1 1,5-2 248,-1 6 0,6 1-94,-1 6 0,2-1 22,2 2 1,4 1-33,0-1 0,5 0-337,-1-4 1,2-1 153,-2 1 0,3-4-50,-3-1 1,-2-3 105,2 4 0,1-1 325,3 5 1,0 0-128,0 0 0,2 5 236,2 3 1,-1 3-149,5 1 0,1 4 159,3 1 0,1 5-387,0-2 1,-2 2 414,-3-2 0,4 4-447,-4-4 1,5 3 207,3 2 0,-2-1-253,3 1 1,-2 0 62,2-1-46,-3 6 74,10-4 0,-9 9 18,6-7-309,0 7 199,4-4-924,0 6-1072,0 0 1367,0 6 0,1-4 280,3 7 0,-1-1 32,5 4 395,-5 6 0,8 1 0,-4 6 0</inkml:trace>
  <inkml:trace contextRef="#ctx0" brushRef="#br4" timeOffset="67">19849 15118 7772,'-9'0'0,"1"0"2077,5 0-894,-2 0-454,5 0 284,0 0-771,-6 0-90,5-5 1,-10 4 51,3-4 0,-3 0 12,-2 1 1,1-2-197,-1 2 1,-3 1 9,-1-5 0,-5 0 0,0-5-21,-5 1 75,0 5 1,-8-8-134,1 3 1,-1-4 70,-3 4 1,-3 0 46,0-1 1,-6 1-13,1-1 1,-2-3-1,-1-1 94,-1 2-251,-5-4 1,-2 4 208,-5-6 0,0 5 1,0-5 92,0-1 1,-1-2-125,30 12 1,0 0-138,-31-13 0,30 12 0,-1 0 0,2-2 1,0 1-132,-2-3 1,0 1 152,1 1 1,0-1 0,-2-2-1,-1 0 1,3 2 0,1 1 55,0-1 0,1 0-15,-4-2 0,0 0 0,-22-8-24,25 12 0,0-1 0,-30-15-22,1 1 1,1 0 6,3 4 0,-1 2 16,5 2 0,-4-2 46,4 2 1,1 2-42,3-2 1,0 0-10,1-4 0,-5 2 20,0 2 0,-1-2 0,3 2-18,-2-2 131,0 4 1,9-5-75,-1 3 0,1 4 0,-3-1 197,2 0 1,-1 4-99,6-3-133,-6 4 0,7 0 40,-5 1 1,3-5-7,-3 1 0,1-2-60,-2 1 0,-2-1 79,2-2 1,-2-2-58,-1 5 0,3-5 12,1 1 0,-1 2 1,-2 0 2,2 1-17,-2 1 1,8 1 231,-5-1 0,5 1-166,-2 3 0,4 1-187,1 0 0,-1-1-107,1 1 0,1-5 339,3 1 1,2-2-167,2 1 0,2 3 72,-2-2 0,3 2 1,1 2 61,1-1-147,-1 1 1,0 0 404,0-1 1,2 2-156,2 3 0,-1-2-36,5 6 0,1-4-200,4 4 0,-1-5 132,1 5-70,-1-5 0,1 6 58,0-5 1,-1 5 86,1-1-131,-1-3 0,1 4 383,-1-5-45,1 5 48,0-3-254,-1 1-42,1 4 1,4-5 9,-1 6 0,7-1 122,-3-3-300,-1 2 1,3-3 0,-4 3 83,1-2-231,-3 3 1,6-6-62,-5 3 0,4 2-348,-5-2-379,7-3 681,-4 6 1,5-5-604,-3 6 229,2 0-1013,-3 0 878,5 0 0,1-1-1308,3-3 2131,3 3 0,11-10 0,1 4 0</inkml:trace>
  <inkml:trace contextRef="#ctx0" brushRef="#br4" timeOffset="68">15246 4862 7747,'-7'7'81,"2"-2"2,-1-5-135,5 0 178,-5 0-244,6 0 140,6 0 1,-3 0 363,5 0 73,-5 0-378,8 0 1,-4-4 107,5 0 0,-4-6-35,1 2 0,-1-3-34,4-1 1,1-2 20,-1-3 1,0-2-180,1-6 129,-1-5 1,5 2-75,-1-5 0,2 6 41,-1-2 0,-2 2 96,6 3-105,-1-7 1,4 4 0,-2-5 0,-2 2-31,3 2 0,-4-3 0,2-3 0,1-1 102,1-3-288,2 1 140,0 0 1,-1-4-1,1-1 1,0 2 50,0 2 1,-2-4-1,-1 2 220,-1 5 1,0-3-242,-2 7 1,3-1-1,-4 3 1,0 3-1,1 1 69,0 0 1,-2 0-1,2-1-57,-1-3 0,0 3 0,-3-3 1,3 3-32,2 1 0,-5-4 1,3 0 56,0 2-28,-5-5 0,7 6 32,-4-3 0,-2 1-9,2 0-21,-2 1 1,-1 1 0,-1 5-1,0 1 37,1 1 1,-5-5 0,0 5 0,2-2 0,1 0-34,1-1 1,1-1-1,-1-2-42,1 0 18,-1 1 0,1 0 0,-1 2 0,0 3 1,1 0 17,-1-1 0,-4 5 0,1-1 0,0 2 0,2 1-109,2 1 70,-1 0 0,1-1 0,-1 1 0,0-1-48,1 1 1,-1 0 0,-1-1 0,-1 2 0,-2 1 70,2 2 1,1 0 0,1-4-64,1-1 37,-1 1 59,0-6 1,-1 4 0,-1-4 0,-2 2 71,2-1 1,1-1 0,1 3 0,1-2-68,-1 2 44,-5 1 0,3 2 0,-5 0 0,1-1 1,1 2-74,0 3 0,0-3 0,2 3 1,-1-5-1,2-2 30,1-1 1,-3-5-1,1 4 1,0 1 24,2-2 1,0 3 0,-1-5 6,-2 3-33,1 0 0,-1 5-8,0-1 1,-4 2-1,3 2-30,-1 0 39,-2 7 0,-3-8-254,3 6 0,-2-2-237,2 2-11,-3 3 19,-1-5-1297,0 6 812,0 0 1,6-5 0,1-2-1</inkml:trace>
  <inkml:trace contextRef="#ctx0" brushRef="#br4" timeOffset="69">18571 4874 7722,'-8'1'1936,"-1"4"-1667,7-4 1,-5 5 23,3-6-185,2 0-400,-3 0 437,5 0 131,0 0 1,-5-6-312,1-2 14,-5 2 1,3-6 289,-2-1 1,-7 0-42,2-8 0,-2 4-96,3-3 1,-2 0-41,-3 0 0,2-8 0,-5 3 5,-2-1 1,2-1-30,0-2 0,0 1-8,0-5 1,-4 4 43,4-4 0,0 0-7,0-4 0,-1 4 7,-4 0 0,4 4-61,1-4 1,3 4-8,-4-4 1,2 0 45,-1-5 0,-3-3 14,7 0 0,-2-5-189,1 5 1,4-2-265,-4 2 0,-1 2 212,2-2 0,-2 2 125,1 2 0,2 0 61,-6 0 1,2 4-22,-2 0 0,-2-1 132,2-3 1,-1 4-64,2 0 1,-4 0 118,3-4 0,2 0-144,-2-1 0,5 0 16,-5-4 1,6 4-13,-1-3 0,2 2-29,1 2 1,-3 1-34,-1 3 0,2-3 6,7 3 0,-3 3-120,3 1 1,-3-2 130,-2 2 1,5 1-26,0 3 1,1 5-118,-2 4 1,-2-2 13,3 1 1,1-3 68,-1 3 1,0-1 9,-5 2 0,1 1 17,-1-6 1,5 4 37,0-3 1,0 0 15,-5 0 0,1-2 20,-1 5 0,1-3 123,0 3 0,-1-4-125,1 5 1,1-1-13,3 5 0,-3-5 267,2 1 0,-2 3-82,-1 5 0,4 0-230,-1-5 0,5 5-49,-4 0 1,4 1-244,-5-1 1,5-3 197,-4 2 0,5 3 82,-1-3 0,-1 1-113,1-4 1,-2-1-186,2 1 0,2 4 261,-2-1 1,3 5-115,1-4 15,-6 5-592,5-2-767,-4 5 848,5 0 1,5 0-410,3 0 0,5 0 1062,3 0 0,9-6 0,7-1 0</inkml:trace>
  <inkml:trace contextRef="#ctx0" brushRef="#br4" timeOffset="70">23843 4738 7666,'-19'7'0,"1"4"130,6-3 0,3-3 0,1 0 1380,-2-4-915,5 4-755,-1-3 73,6 3 68,-5-5 0,2 0-62,-5 0 1,4-4 89,-5 0 1,1-6-1,-4 2-50,-1 3 1,1-6-1,-2 2 345,-2-2 0,-4-1-134,-5-1 1,1-3 305,-1-1-400,0 1 0,-1-1 0,-2-1 30,-1-1 0,-5-2-20,1-3 0,1-1 50,-1 0 0,0 0-8,-4 0 1,-1-2 29,1 2 0,-4-2-10,0 6 1,-5-3-88,5 0 1,-6 0-179,1 4 0,-2-8 67,-2 3 1,5-2 21,0 2 0,-1-4-61,-4 0 1,-3-6 91,-1 2 1,0 2-4,5-2 1,-5 0-299,0-5 1,-1 5 269,1 0 0,6 4 153,-6-4 0,6 4-51,-6-4 0,3 6-31,1-2 1,1 2-194,-1 3 1,1-1 192,-1 0 0,0 2 62,1 2 0,-1-2-18,1 2 0,-2-1-89,-3 1 0,3-2-86,-3 2 1,6 2 24,-2-2 1,7 2 85,-6-2 1,2-2-130,-3 2 0,1 2 29,-1-2 0,2 2 21,2-2 1,-2-1 34,3 6 1,0-7-4,0 3 1,1-2 58,-2 1 0,-2-2-58,3 2 0,1 2 99,-2-2 1,2 2-97,-2-2 153,-2-2 0,8 5 0,-4-4-118,1 1 0,-2 4 68,4-3 0,-1 3-49,5-3 1,-4 4-7,-1 0 0,1-2-194,4 1 0,1 0 237,3 0 0,-3 3-43,3-2 0,-3 1 158,-1-2 0,1 3-520,3-2 0,-3 2 457,3 1 1,1 1-15,-1 0 0,2-1 3,-3 1 1,3 4-8,2-1 1,3 5 33,-3-4 0,4 1-15,4-1 1,-2-2 103,2 6 0,2-4-152,-2 4 0,6-5-37,-2 5 1,2-4 33,-1 4-112,2-6 1,-7 7 60,9-5 1,-3 5-10,6-1-82,-2-3 1,-1 5 81,0-7 0,3 7 124,1-3 0,4 3-61,-4-2 1,3 2-29,-3-2 0,4 3 14,-4 1-31,5-6 1,-4 5 75,3-3-4,3 2-198,-5 2-94,1 0-925,3 0 213,-3 0-170,5 0-429,0 0 815,0-5 160,0 3 156,-6-3 0,3 5-511,-5 0 771,5 0 1,-8-2 2,3-2 0,-3 3 307,-1-3-255,-1 2 1,1 2 22,-1 0 1,5 0-79,0 0 0,4 0-124,-4 0 233,-1 0 0,-3 6 0,-1 1 0</inkml:trace>
  <inkml:trace contextRef="#ctx0" brushRef="#br4" timeOffset="71">1786 13246 7892,'-19'-13'0,"3"5"452,7 0 0,4 4-205,5-5 0,4 5 351,0-4 1,6 4-314,-2-4 1,3 5-247,1-1 1,6-2-64,3 2 0,2 0 807,2 4 0,6 0-345,2 0 1,2 1-343,3 3 1,-1-1 48,0 5 0,4-3-305,1 3 1,-2-1 86,-7 1 0,-3 3 68,-5-3 0,0-1 46,0 1 0,-6 1-59,-3 3 0,-3 1-29,-5-1 1,-2 6 0,-6 2 39,0 4-108,-11 6 1,0 2 45,-14 5 1,1-2-167,-9 2 1,0-7 207,-4 7 0,4-8-18,0 0 0,2 0-30,3-4 1,-1 1-33,8-9 1,3-2 0,3-6-199,5 0 187,-1-1-211,10-1 1,-5 0 85,6-3 0,6-3 251,2 3 0,4-2 6,5-2 1,-2 0 0,7 0 157,4 0-261,-1 0 1,11 0-17,-3 0 1,-1 1 544,1 3 1,-4-1-164,4 5 1,-7 1 209,-1 3 0,-2-4-135,-6 1 0,4-1-9,-5 4 0,-3 5-244,-5-1 0,-5 1 53,1-5 0,-3 5-213,-1-1 1,-7 5 90,-5-4 0,-2 5-34,-7-2 1,-3 0 43,-5 0 1,-6-5-299,2 2 1,-3-3 92,-1-2 0,4-1 68,0-3 1,1-2-1402,-1-6 1,4 0 677,8 0 0,-1-1-243,6-4 1,5-2 1062,7-5 0,2-6 0,2-1 0</inkml:trace>
  <inkml:trace contextRef="#ctx0" brushRef="#br4" timeOffset="72">2779 13767 7863,'-6'-13'1605,"5"6"1,-3-2-1366,8 5 1,3-2-234,5 2 1,1 1 97,-1-5 0,2 4-64,2-5 0,-2 5 101,3-4 1,1 4-1,-2-3 197,-1 2-180,-1 0 1,-2 5-505,1 0 1,-1-4-349,1 0 1,-5 0-1238,0 4 896,1 0 0,3 0 1034,0 0 0,6-6 0,2 0 0</inkml:trace>
  <inkml:trace contextRef="#ctx0" brushRef="#br4" timeOffset="73">3672 13519 7778,'-7'0'2636,"2"5"-2722,5-4 393,5 10-46,-4-9 1,9 2 122,-6-8-295,6-3 1,-7-5 63,5-1 0,-4-1-181,4-2 1,1-8 72,3-5 1,0-1-168,1 1 1,-1-1 104,1-3 0,-2-7 65,-3 3 1,2-5 0,-6 1-191,-2-5 87,0 4 0,-2-6 1,0 2 215,0-2 1,0 0-42,0 2 21,-6 9 1,4 8 0,-5 8 63,1 5-99,2 8 1,3-2-54,-3 6 0,-2 6-151,-2 11 1,-7 12 222,2 12 0,-3 13-86,-1 12 1,10-28 0,0 2-316,-1 5 0,0 0 0,-1 1 0,0 1 251,1 4 0,-1 1 0,-1-2 0,0 1-86,1 1 1,1-1 0,-2-1 0,-1-2 85,3-4 0,0-1 1,-1-1-1,1-1-29,-4 25 1,4-7 34,-1-9 0,7-12-2,-2-1 1,2-10-166,2-7 0,2-4 6,2-3 0,-2-4-77,7-5 0,-1-11 466,4-5 0,1-9-519,-1-8 1,1-2 122,-1-10 0,5 1-25,-1-2 0,5 2 138,-5 3 0,5 8 328,-5 0 1,7 7-104,-3 5 1,4 4-168,0 9 0,-3 3 247,0 5 0,-1 1-32,5 3 1,-4 4 52,0 9 1,-2 8-38,2 8-145,2-3 1,-9 5-1,2-5 64,-2 2 1,-1-5-25,-1 2 1,0-8-42,1-5 23,-1 4 0,1-7 66,-1 4-92,0-9 0,1-2-10,-1-6 1,-4-2-33,1-2 1,-2-3 10,1-5 1,3-5-11,-3 1 0,3-6-96,2 1 0,-5-2 60,0-2 1,0 4 47,5 0 1,-5 2 7,0-2 0,-1 4-62,2 4 8,2 1 0,-6 3-64,3 1 38,3 5 1,-8-1 87,5 8 1,-1 3-1,2 6 0,0-1 55,-5 1 0,6 0-93,-2 4 1,3-2 13,2 6 1,-1-2-56,1 2 0,-1 1-1,0-6 0,5 1 3,-1-5 0,2 1-119,-1-1 0,-3-1 106,2-3 1,2 2-97,-1-6 0,-1 0 110,-3-4 0,-1 0-36,0 0 1,-1-1-21,-2-3 0,2-5 48,-3-7 0,-1 1 12,1-6 0,-5 0 83,1-3 1,2 0 167,-2 3 0,0-1 102,-4 6 275,0-1-361,0 5-50,0 5 50,5 2 0,-2 10 124,5 3-228,-5 9 1,4-2 0,-3 6-49,4 1 0,-1 1-226,2 2 0,-1 0-9,4 0 1,1-2-200,-1-2 1,1-3 220,-1-6 1,0-1 97,1-3 1,-1 2-415,1-6 299,-1 0 0,0-5 88,1-3 1,-2-5-17,-3-7 0,3-3 119,-3-6 0,-2-1-104,-2-3 1,2-3 3,-2-5 0,0 0 32,-4-1-2,0 1 0,0 5 0,1 4 167,3 1 1,-1 8 211,5 3-40,1 7 0,3 4-130,0 5 0,1 11-2,-1 5 0,5 12-148,-1 5 0,1 8-116,-5 5 1,-1 6 63,-2 2 0,0 11-203,-5 1 1,-1-30 0,-2 1 163,0 2 1,-2 0-1,1-3 1,-1 0-6,-1 1 0,0 0 1,-1 31-46,0-33 1,-2 0 0,-7 30 57,-5 1 1,-5-2 4,1-2 1,-4-5 48,-4 1 1,2-7-55,-6-1 1,5-7-25,-1-10 1,-2 0 35,-2-8 0,2-1-110,2-11 0,7 1-68,2-10 1,4 0-187,0-4 1,2-11 76,2-6 0,5-5 330,3-3 1,2-9-420,2-3 352,6-14 1,2 0-1,9-13-42,3-2 0,-8 32 1,1-1-124,1-2 1,1 0-1,-2 2 1,0 1 228,1 1 0,1 0 0,15-29 168,-1 4 1,4-1 185,-4 5 0,0 2-225,-4 6 0,0 3 180,0 6 0,0-4-121,-1 0 0,1-1 56,0 5 1,-2 1 117,-2 3 0,1 3-61,-5 5 1,3 2-113,-3 2 0,0 3-47,-5 6 0,0-1 316,1 1 0,-5 5-260,0 3-190,-5 2-17,3 2-273,-6 0-446,0 0 740,5-5-48,2-2 154,0 0 210,-2 2-131,1 5-36,-5 0-66,5 0 148,-6 0-23,0 0-287,0 5 0,0 2-188,0 5 176,0 1 1,0-1-8,0 1 1,0-1-1,0 0-6,0 1 69,0-1 1,0 6 0,0 3 174,0 2 1,0 2-196,0 0-31,0 5 0,-2 0 0,0 5 16,-3-2 0,1-4-131,4 4 0,0-10 270,0 2 0,0-8-57,0-1-110,0-2-129,0-2 146,0-5 0,0-3 26,0-8 1,2-4 7,2-8 0,-1-1-54,5-8 0,-1-2-141,1-11 1,2 0-82,-6-4 1,4-3 67,-4-9 1,0-1 83,-4-3 0,0 5-35,0 7 183,0 3 115,0 12 0,2 2-8,2 8 0,-3 3 321,3 6-321,3 5 28,0 1 97,6 6 1,-1 6-113,0 2 0,2 3 324,3 2 1,-4-1-386,4 0 1,2 1-9,2-1 0,1 1-38,-1-1 0,6-1 18,-2-3 0,7-2-46,-3-6 0,4 0-157,-4 0 1,0-2-35,-4-2 0,-1 1 141,1-5 1,-4 0-86,0-4 1,-6-1 123,1 1 1,-3-5-13,-5 1 1,-1-1-5,-3 5 1,-3-1 99,3 1 1,-2 0-65,-2-1 0,-6 6 28,-2 3 0,-4 3-241,-5 1 0,2 0 67,-6 0 1,2 7 365,-2 5 1,-1 2-25,6 6 0,-5 1-36,4 4 0,2 0-100,7 0 29,-3-1 1,10 5-1,-4 0-147,4-1 0,2-2-154,4-1 0,2-5 63,5 1 1,4-4 119,1 3 1,5-5-206,-1 2 1,4-3-3,3-2 0,-1-4-24,2 1 1,-3-5 89,-1 4 0,-5-5 5,1 1 1,-6-3 76,2-1 0,-4 0 74,0 0 0,-5 0 134,0 0-127,-5 0 453,3 0-238,-6 0 1,0-1-39,0-3 0,0 1-63,0-5 1,-2-5-2,-2-3 0,1-6-7,-5 1 0,4-4 12,-4-4 1,5 3 127,-1-3 1,2 3-93,2 1 0,2 2-141,2 2 0,3 2 118,5 2 0,1 4 6,-1-4 0,2 3 46,2 2 0,0 4 118,4-1 1,-3 7-248,3-3 0,0 4-236,0 1 0,7 0-115,-7 0 0,6 0 184,-5 0 1,4-1 100,4-3 0,-3 2-173,3-2 0,-3-1-305,-1 0 0,-4 0 222,-1 1 1,-4 1 132,0-5 0,-3 4 20,-5-5 387,3 7 124,-10-9-227,5 9-105,-6-3 1,-6 5 7,-2 0 0,-3 5 141,-2 3 1,1 9-70,0 4 191,-6 8 0,4 1 0,-3 4 29,4-1 1,4-1-167,1 1 1,5 2-272,-1-6 1,3-5 20,1-3 0,1-6 15,3 2 0,2-8 115,2 0 1,3-7-9,-3 3 1,5-4-91,3-1 1,0-6-138,4-2 0,-5-8 51,2-5 1,1-1 42,-2 1 0,1-6-74,-5 2 1,1-3 80,-1 4 0,-1 0 33,-3 3 1,3-1-140,-2 6 59,2-1 1,1 10 198,1 3 0,-1 3 231,0 1 0,1 11-216,-1 5 1,1 8-88,-1 5 1,0 8 131,1 9 0,-1 7-90,1 5 1,-2 3-605,-3 1 0,-3 0 361,-5 0 0,0-2 136,0-2 1,0-3-144,0-5 1,-5 0 144,-3-1 1,-3-5 160,-2-2 0,-1-5 236,-2-4 0,1-4-313,-6-8 1,6-3 18,-2-6 1,-1-5-722,2-3 1,-6-10 352,1-6 0,-2-7-460,-2-10 0,1-8 439,4-9 0,2-8 4,5-3 0,7-4 111,1-1 0,5 0 246,5 0 1,7 0 171,9 0 0,2 5-237,2 4 1,0 8 549,0 8 1,-2 6-109,-2 6 0,2 1 100,-2 4 0,1 2-243,-2 5 0,3 2-111,-7 3 0,2-2-80,-1 6 1,-4-4-199,4 4 1,-3-2 426,-2 2 1,5 3-221,-1-3 1,5 1 52,-5-1 1,2 2-50,-1-2 0,-2-1-28,6 1 1,-6 0-24,1 4 0,-2-2 14,-1-2 0,-1 3 12,0-3 1,1 2-108,-1 2 1,1-4 189,-1 0 0,0-2-77,1 2 1,-2 1-38,-3-5 1,3 5-24,-3-1 0,3-1-89,2 1 0,-5-5 95,0 5 1,1-5-2,3 0 0,-1 2-18,-3-1 1,3 0-257,-2-4 401,2-1 0,-3 2-101,0 3 1,-4-2-58,5 6 0,-7-1 31,2 0 0,-2 3 9,-2-7 1,4 5 2,0-4 12,0 5 102,-4-8-72,0 10 1,0-6-164,0 3 130,0 2-196,0-3 284,0 5 149,0 0-92,6 0-144,-5 0 0,5 1 407,-6 3-2,0-2 271,0 3-347,0-5 650,0 0-1425,0 6-8,5-5-171,-3 5 360,3-6 16,-5 0-28,0 5-26,0-3 0,0 4 80,0-1 1,-1-3-10,-3 7 1,1-5-1,-5 3 8,-2-2 184,-1 5 1,-2-3-1,1 5-74,0 1 1,-1 0-32,1 4 0,-2 2 0,-2 6 0,2 1 210,-3 3 0,3 0 83,2 8 1,0-2-174,-1 6 1,1 2-56,-1-2-64,6-5 0,2 0 0,5-5-208,0 1 0,0-6 87,0-5 0,1-6 147,3 2 1,3-4-31,6 0 0,1-6-142,2-3 1,-1-3-1,6-1 0,-2-5 319,2-4 1,1-3-85,-5-4 0,3-4 407,-3-5 1,-1 1-101,-3-1 1,-1-6 44,0-2 1,-5 0-156,-2-4 0,-4 3-50,-1-8 1,0 5-157,0 4 0,0 3-39,0 5 809,0 6-203,0 1-544,0 11 64,0 1-141,0 6 1,0 2 134,0 2 0,0 3 54,0 5 1,4 1-9,0-1 1,4 0-68,-3 1 1,4-5-26,-1 0 1,-1 1 32,2 3 0,3-4-10,5 0 0,1-1-139,-2 2 1,-2 0-208,2-5 0,2 2 204,-1-2 1,-1-3 79,-3 4 1,-1 0 5,1-1 0,-1 0-2,0-4 1,-3 0 157,-1 0 0,0 0-60,5 0 1,-5 0 50,0 0 1,-4 0-132,5 0 0,-5 0 16,4 0 0,-4 0 62,4 0-30,-5 6 0,7-3-143,-6 5 0,4-4 55,-4 4 1,0 2 94,-4 6 1,5 2-59,-1 3 1,0 2 195,-4-2 0,0 3-115,0 0 0,0 1-51,0 0 24,0 0 0,0-6 0,-2-1 297,-2 0-270,3-4 0,-9 4-6,6-6 1,-1-5-15,1-3 19,2-3 1,-5 4-2,3-1 0,-3-6-50,-5-6 0,4-8 17,-1-5 0,1-8 42,-4-4 1,5-3 7,3-1 0,2-3-712,2 3 0,2-3 144,2 7 0,3 2 195,5 2 1,5 5 150,-1 3 1,2 4 233,-1 9 1,-4-2-84,4 6 0,1 0 167,-2 4 1,2 0-118,-1 0 1,-2 6 128,6 2 1,-5 4-113,5 5 0,-2-3-69,2 2 0,2-2-151,-2-2 0,-3 1 62,-2-1 0,2-4 38,-1 1 1,-1-7 66,-3 3 1,-1-4-20,1-1 0,-1 0-33,0 0 0,5-7-30,0-5 1,-1-2 206,-4-7 1,5-1 30,0-7 0,-1-2-144,-4-7 1,1-4 25,-1-4 0,-1-13-368,-2-7 1,-4 30 0,1-1-13,-2-3 0,0 1 0,-1 2 0,-1 0-83,0 0 1,1-1-439,0 1 0,0 0 740,-1-32 0,3 7 221,-5 8 0,0 10-102,0 11 0,0 4 213,0 8 0,0 4 780,0 4-583,-5 1-54,-2-1 1,-1 6-250,-1 3 415,1 3 1,-4 2-509,-1 3 1,5 10 56,0 11 0,4 8-56,-5 13 1,7 5 59,-3 11 1,3 5-370,0-32 1,0 0 0,0 32 143,-2-5 0,4-3-374,4-10 1,3 2 198,5-9 0,1-2 57,-1-7 0,1-3 180,-1-5 1,1-6 65,-1-2 0,0-3-205,1-2 0,-1-4-250,1 0 208,-1-5 1,0 4 109,1-3 1,-5-2 426,0 2 0,-1-1-72,1 1 0,3-3 134,-2 3 1,2 2-255,1-2 0,-2 5-106,2 0 0,-2-2 294,6 1 1,-2 4 30,-1 5 0,3-1-871,1-3 1,5-1 316,-2 1 0,4-1-1135,1 0 0,-1-5 1377,1-3 0,-5 3 0,-2 0 0</inkml:trace>
  <inkml:trace contextRef="#ctx0" brushRef="#br4" timeOffset="74">8026 13767 7973,'13'-7'1304,"-1"-4"0,-4 9-740,1-2-288,-7 3 0,8 6 220,-6 4 1,0 3-53,-4 5 0,4 2 1,1 6 203,-3-1-486,5 7 0,-5-4 50,2 6 1,1-1-1313,-1 1 1,1 3 672,-5-3 1,0-1-1,0-1-1230,0 0 1657,-6-2 0,-1-5 0,-5 1 0</inkml:trace>
  <inkml:trace contextRef="#ctx0" brushRef="#br4" timeOffset="75">980 11001 7828,'-8'-4'467,"-1"0"1,7-2-963,-2 2 0,1 3 736,-1-4-54,2 4 1,-3 2 100,5 4 1,0-3 127,0 7 0,-4 4-201,0 8 1,-1 0-1,5 2 400,0 3-531,0 7 1,5-1 89,-1 5 1,4-2 90,-4 2 0,4-5-610,-4 9 1,5-7-1,-4 5 1,2-6 261,3-3 0,-5-1 1,1-5-1,-2-4 0,0-3-52,-1-3 109,4-7 0,-6 0 1,5-5-1,-2 1 13,0-4 0,6-6 1,-2-8-1,3-5 0,1-2 89,1-4-92,-1-7 1,0 1-1,2-3 1,1 1 2,2 6 1,4 1 0,-3 4 0,1 2 8,2 3 0,3 7 1,1 3-26,0 4 174,0 3 1,-5 2 0,0 3-58,-2 4 1,2 9-30,-3 4 0,4 2-73,-5 2 0,-1-2-12,-6-2 0,2 2-130,-3-2 1,-1-3 165,1-2 0,-5-6 50,1-2-40,-3-5-5,-1 3 1,2-6 186,2 0 1,-3-2-124,3-2 1,-2-4-46,-2-9 0,1-1 83,3-2 1,-2-8 70,2 3 1,-3-2-136,-1 2 1,1 2-104,4 2 0,-3-1 7,7 5 0,-5 5-187,4 4 0,-4 5 65,4-1 0,1 2 104,3 2 0,2 6 5,2 2 0,-2 9-71,3 3 1,1 4 1,-2 1 0,1 1 50,-5 3 1,5-3 15,-1 3 1,1-3-42,-5-1 0,-1-6-4,-3-2 0,4-5 242,-4-4 1,-1 2-11,1-6 103,-5 0-158,8-4 1,-6-7 48,4-5 0,0-6-95,-5-7 0,5-2-4,-5-6 0,4-1 86,-4-7 0,2 3 111,-2 0 1,-3 5-46,3 0 1,-2 6-105,-2-2 1,0 7-18,0 1 1,4 6-37,0-2 1,0 3-110,-4 2 1,1 5 57,4 3-386,-4-3 63,4 6-345,-5-5 553,0 6 1,0 2 47,0 2 0,0 3 92,0 5 0,5 6 3,-1 3 1,1 2 213,-1 2 1,-1 4-137,5 0 1,-1 5 97,2-1 0,2 3-143,-3 1 1,-1 1-39,1-1 0,-4-1-149,4-3 0,-1-3 118,2-5 1,0-6-11,-5-2 0,5-4-7,-5 0 0,1-6-83,-1-3 116,-2-3 1,7-6 18,-4-4 1,0-4 1,-1-8 1,-1-5 9,5-11 0,-5-6 40,1-3 1,-1-7-57,1-5 0,-3-4-271,4-4 0,-4-3 268,-1 32 0,0-1 0,0-1 0,0 0-2,0-1 0,0 1 0,0 2 0,0 0 98,0-34 1,0 7 147,0-2 0,0 8-174,0 4 1,4 10-35,0 7 0,0 6 555,-4 11-122,6 2-373,-5 5-56,5 6 0,-6 3-168,0 8 1,0 5 406,0 7 0,-2 4-360,-2 4 0,3 8 89,-3 5 0,2 2 16,2 6 1,0 2 17,0 7 0,0-3-239,0 3 0,2 2 180,2 2 1,3 3-43,5 1 1,1 0-138,-1 0 1,0-6 61,1-2 1,-1-7-118,1-2 0,0-9 185,4 1 0,-3-8 31,2 0 0,4-8 258,0-5 0,0-2-112,0-1 1,1-7-168,4-1 0,-5-4 137,1-1 1,-2-1 370,2-4 1,1-1-311,-5-7 1,1-1-55,-2-2 0,-2-3-24,2-6 1,-2 4-5,-1 0 0,-5 1-179,0-5 1,-5-1 101,1-3 1,-3 4 44,-1 0 0,-1 2-52,-3 6 0,0-3-133,-9 3 0,4 5 198,-8 3 0,3 7 98,2-3 0,-2 4-97,-2 1 1,2 6 136,-3 2 1,4 8 24,0 5 0,1 4-78,-1 4 1,2-3-22,3 3 0,-2-3-63,6-1 1,0-4-7,4-1 0,0-5-72,0 2 0,6-3-197,2-2 1,0-1 77,5-3 0,-4-1-61,8-3 1,1-2-40,-2 2 1,6-3 112,-1-1 0,4 0 18,4 0 0,1 0 192,3 0 0,-1 0 266,-3 0 1,-4 6-158,-1 2 0,1 3 49,-4 2 0,-3-1-99,-2 0 1,-6 5-10,-2-1 1,-1 2-141,1-1 1,-2-3 113,-6 2 1,0 2-126,0-1 1,-1 1 45,-4-2 0,-2-1 18,-5 6 0,0-6 39,-1 2 0,1 1 72,-1-2 0,2 2 10,3-1 0,-1-4 205,4 4 0,0-7-140,1-2 25,2-5 60,-3 2-43,5-5-132,0 0 1,1-10-53,3-2 1,-1-14-141,5-3 0,1-6 36,3-2 0,-4-10-123,1-2 1,-7-13-539,2 0 1,-2-3 494,-2 3 1,4 11 282,0 5 0,6 8-57,-2 5 0,-1 4-76,1 8 1,0 5-20,5 7 1,-1 0 22,1 5 1,-5 0 46,0 4 0,1 0 24,3 0 0,-4 1 170,0 3 1,1-1-202,3 5 1,1 0-168,-1 5 1,4-5 21,1 0 0,0 1 27,-5 3 1,0 0 35,1 1 0,-1-2-8,1-3 0,-1 2 59,0-6 0,-3 4-50,-1-4 485,0 0-283,5-4 1,-2-1 349,-3-3-247,3-3 0,-10-10-108,3 1 1,-2-1-76,-2 5 0,0-5 7,0 1 1,-6-1-5,-2 5 1,1 1-134,-1 3 0,0-2 98,-5 6 0,5 0 46,0 4 34,-1 0 0,-2 5-27,3 3 1,-2 8 6,6 0 1,-4 2-31,4-1 0,0-2 13,4 5 0,0 1-111,0 4 0,5-2-194,4-2 1,2 1 25,1-5 0,0 1 55,1-2 1,3-2-9,1 2 1,4-6 110,-5-2 1,6-5-31,-1 1 0,-2 2 46,2-2 0,-2 0 141,2-4 1,1 0-60,-6 0 0,2 0 203,-1 0 0,-3 1-196,2 3 0,-3-1-25,-5 5 1,3-3 52,-3 3-75,-2 0-39,5 5 196,-10-7 246,5 0-189,-6-6 292,0 0-540,0-11 0,0-3 87,0-11 1,0-5-261,0-3 1,0-7 90,0-1 1,0-3 155,0 6 0,4 4 136,0 9 1,5 2 221,0 2 0,-2 4-65,1 9-195,0 3 0,5 5-61,-1 0 0,-4 1 59,1 3 0,-3 3-175,3 6 1,2 3 97,-3 1 0,3 5 32,1-2 1,-2 0-228,2 0 1,-2-5-278,7 2 0,-4-3 171,0-2 0,-1-1-11,1-3 1,-1 2 246,0-6 1,-3 0-231,-1-4 487,0 0 0,5-5-105,-1-3 0,-1-3-176,-3-2 0,2-3 182,-6-1 1,4-4 244,-3 5 0,3 3-166,-4 5 0,0 4-19,-4-4-638,0 5 270,0-2 1,0 18 167,0 4 1,0 6-45,0-6 0,-4 5 5,0-1 0,0 2 23,4 2 1,4 0-77,0-1 0,6-4 1,-2-4 0,3 2 176,1-1 52,1-1 96,-1-3 1,-4-7-88,1-1 1,-7-5 128,3-5 0,0-3-148,-1-8 1,6-5-10,-2-8 1,-1-4 51,1-8 6,-5-3 0,7-12 0,-6-3-240,-1-6 1,-3 29 0,1-1-74,-1-2 0,0 0 0,0 0 0,0 1-43,0-33 1,-2 36-1,0 0-39,-2-27 487,0 8 0,4 13 0,0 8-69,0 4 1,4 8 163,0 5-311,0 7-3,-4 4 1,0 15-160,0 2 1,-1 14 285,-4 3 0,-1 6-128,-7 2 1,2 6-1,3 2 1,-2 3-23,6 2 1,0 1-78,4 3 0,0-3-273,0 2 1,5-2 177,4-1 0,2-5-123,1 1 0,5-6 31,-1 1 0,5-4 96,-5-4 1,7-2 14,-3-6 1,5-2 28,4-2 1,1-5 3,3-8 0,2-2 102,-6-6 1,4 0 178,-4 0 1,4-6 93,-4-2 0,0-7-48,-4-2 0,-2-5-36,-2 2 0,1-4-91,-6 0 1,1-1-22,-5 0 0,-5-4-129,-3 0 0,-2 0-178,-2 4 1,-2 6 214,-2 2 0,-3 4 17,-5 0 0,-5 6-161,1 3 1,-8 4-23,0 4 0,-1 3 330,-4 6 0,3 5-84,1 2 0,5 4 384,4 1 1,2-1-191,2 1 1,3-1-138,1-4 1,5 4-71,-1-4 0,3 0-66,1 0 1,5-5 34,4 2 1,2-3-206,1-2 1,6-4-47,3 1 0,2-7 79,2 3 0,1-4-93,3-1 0,3 0-97,5 0 356,0 0 0,-4 0 0,-1 0-134,-2 0 1,-2 4 19,-7 0 0,1 6 416,-6-2 0,-1 3-54,-6 2 0,0-5-13,-5 0 0,2-1 129,-2 1-642,-3 3 341,5-4 131,-6 0-153,0-1-41,0-17 0,0-5-176,0-13 1,1-2-292,3-6 0,-2-6-60,2-3 1,-3 5 479,-1 4 1,4 1 450,1 7 1,4 2-348,0 6 1,-3 3-189,3 6 0,-1 5 262,4 2 0,1 4 417,-1 1 0,1 0-226,-1 0 1,2 6-53,2 2 1,-1 3-372,6 1 0,-6 1 85,2-1 0,2 1-108,2-1 1,2 0-109,2 1 1,0-5-83,0 0 0,0-5 148,-1 1 0,0-2 77,-4-2 1,2 0-96,-5 0 0,4-2 77,-5-2 1,5 1 568,-5-5 0,1 0-238,-5-5 0,1 5 319,-1 0-267,1 0-180,-1-5 160,-5 6 111,-2 2-789,-5 5 115,-5 0 1,-5 5 15,-2 3 1,-5 1 53,5 3 1,-1-1 468,-3 10 1,8-5-47,4 5 0,-2 0-61,2 4 0,0-1-182,4 1 1,1 0-72,3 0 0,2-5 159,2 1 1,4-4 51,1 3 0,-1-5-838,5 2 0,1-9 330,-2-4 0,6 2 20,-1-2 1,1 0 124,-1-4 1,2-5 116,-2-4 0,1-3-74,-1-5 0,-2 2-13,-3-5 1,-3-1 305,-1-4 0,-1-1 20,-7-3 0,1 3 146,-5-3 1,-2 4-114,-2 4 0,-3 4 280,-5 4 1,3 2 123,1 3-231,0 2 1,0 6-139,-1 0 1,7 10-15,-3 2 1,5 9-22,5 0 1,1 2-105,7 2 0,5 4-751,2 0 0,4 0-20,1-4 0,4-1-1203,0 1 1959,5-6 0,-2 5 0,5-5 0</inkml:trace>
  <inkml:trace contextRef="#ctx0" brushRef="#br4" timeOffset="76">1092 10331 7959,'-35'-4'0,"6"0"2337,6 0-1608,16 4-1125,1 0 0,8 4-346,2 0 1,4 0 267,9-4 1,-1 6-790,9 2 1263,-3-3 0,14 6 0,-4-4 0</inkml:trace>
  <inkml:trace contextRef="#ctx0" brushRef="#br4" timeOffset="77">6426 11075 7907,'0'-7'981,"0"1"-989,0 1 1,5 4-594,4-3 1,-2-3 339,1-1 1,0 1-201,5-1 0,-1 1 461,0-2 0,-3 3 0,-1 1 0,-5 4 0,8-10 0,-4 4 0</inkml:trace>
  <inkml:trace contextRef="#ctx0" brushRef="#br4" timeOffset="78">6525 11050 11075,'0'-6'1630,"0"0"-1226,0 1-78,0 3-214,0-3 377,0 5-654,-5 0 168,-2 0 1,-6 0 348,1 0-308,0 0 0,-1 5-296,1 3 0,4 3 0,-1 2-49,0-1 304,-2 1 1,0 5-44,2 2 0,-2 4-18,3 1 1,1-1 166,-1 1 0,4 4-59,-5 0 0,7 4 89,-2-4 1,2 4-72,2-4 1,0 0-218,0-4 1,2-2 139,2-2 1,3-2 51,5-2 1,2-5-354,2 0 1,-1 0 88,6-8 0,4 0 14,4-4 1,4 0 63,-4 0 1,4-6-4,-4-2 1,4-3 56,-4-1 0,0-5 316,-4 1 1,0-5-1,-2 4-2,-2 2-251,2-4 1,-9 1 517,2-3 0,-2 3-195,-1 6 1,-2 4-121,-3-1 3,3 7-414,-10-4 192,5 6 0,-6 2 0,0 2 52,0 4 1,-2 4-20,-2 5-1,3 2 0,-5 6 165,6 0 1,0 0-1,2-1-5,2 1-641,-3 0 1,10-2 239,-2-2 1,2 1 193,1-5 1,2-1-111,2-3 0,-1-5 80,6 0 1,0-5 334,4 1 0,-2-4-330,-2-4 1,2-3 2,-2-5 1,-3-2 0,-2-3 308,-2-3-82,-1-4-59,-7-6 0,0-2 1,-6-5-78,0 0 0,-11-6 156,-6-2 1,-5 2-135,-3 2 0,1 3 0,-3 5 523,-1 4-262,1 3-243,-3 7 1,5 6 0,0 9 74,1 3 1,3 1-329,0 0 0,6 5 1,-1 4 173,2 2 1,1 1 155,1 1-52,5-1-608,2 0 1,5 1 50,0-1 0,1-4 0,3 1 377,4 0 1,7 2-1,3 0 1,3-1-144,5-2 0,10-5 0,11 1-280,5-2 378,-1-2 1,9 0 353,-7 0 0,5 0 0,-4 0 0,-3 1 66,-4 3 1,-6 4-421,-8 9 223,3-3 0,-10 8 1,3-4-1,-4 1 207,-4 3-226,-3-4 1,-7 5-65,-3-2 1,-2-3-1,-6-2 217,0-2-104,0-1 285,0-7 0,0 1 473,0-3-1008,0-2 0,-6 2-49,-2-8 53,2-3 0,-5-7 132,3-2 1,1-5-125,-1-8 0,5-3 81,-1-5 1,2-4 0,4 1 197,2 4-23,3-1 0,4 12 0,-1 0-42,-2 7 0,1 5 0,7 1 0,0 4 0,-1 4 6,-1 3 0,4 2 0,1 5 1,2 5-61,0 4 0,-2 11 1,3 0 77,-1 4-13,-6-2-192,8 2 0,-9-1 0,3 0 1,-4-3-319,0-4 0,-1 0 0,-1-5 565,-2-2 11,2-7 1,-6-3 0,3-11-1,-2-5-69,-1-4 0,-3-13 1,3-1-1,-1-5 23,1-3 1,-1 1 0,-4 3-1,1 4 40,3 3 1,-2 2-1,2 4 1,-2 4-227,3 7 114,-4-2 1,6 9 0,-3 0-1,4 4 200,3 7-132,2 2 0,-1 1 1,2 2-673,2 2 384,-2-2 0,4 4 1,-4-5 8,2-1 1,-2 0 139,3 1 0,1-2-30,-2-3 1,2 2-49,-1-6 203,-4 0 0,5-4-133,-5 0 0,-1 0-3,1 0 1,-1 0 95,0 0 0,-3-1 291,-1-4 0,0 0 20,5-3 1,-5-3-195,0 2 0,-4 0 1,3-1 20,-1 2-32,3 5-430,-7-2-22,3 5 148,-5 0 9,6 0 1,-5 5 0,3 5-30,-2 5 1,-2 4-1,0 7 49,0 3 65,0 3 0,0 5 0,0-1-359,0-3 224,0 3 0,0-7 326,0 0 1,0 0 0,0-10 0,0 0 77,0-2 0,0-3-330,0-2 126,0-5 0,0-3 0,0-8-338,0-4 175,0-9 0,0-2 130,0-6 1,5-1-15,3-3 0,-1 3 1,0-3 191,-1 3-104,3-5 1,-6 9 0,5-1 130,2 3-190,-4 4 1,0 5 14,-1 3 55,-4-3 0,9 8 67,-6-5-37,0 5-377,1-3 117,-3 6 88,3 0-19,-5 0-85,0 0 0,0 6 167,0 2 1,0 0 100,0 5 0,0-4-104,0 8 1,0-3 180,0-2 0,0 6 46,0 3 0,0-2 68,0 2 1,-4 4-115,0 3 1,-6 7-8,2-2 0,1 7 20,-1 1-143,0 6 0,-3-7 1,1 3-342,2-5 0,4-3 159,-5-10 0,7-2 193,-3-2 1,4-7 61,1-6-38,0-5 34,0 2 80,0-5 1,-1-7-193,-3-5 0,2-8 47,-2-8 0,3-4 206,1-5 1,-4-6-44,-1-3 1,0-7-545,1-5 1,2-7-118,-2-1 1,3-3 164,1 7 1,0-4 206,0 12 1,0 0 13,0 17 0,1-1 51,3 9 0,-1 4 235,5 4-148,-5 6-131,8-3 1,-8 11-203,5 3 0,-4 3 185,5 1 1,-5 0 294,4 0 0,0 1-317,5 3 0,3 3-31,1 5 0,5 1 51,-1-1 0,2 2-4,2 3 0,0-4-22,-1 4 0,1-3 21,0-2 1,1-4 303,3 1 1,-3-7 86,3 3 1,-7-4 106,-1-1 0,-2-6-195,2-2 0,2-4 24,-2-5 1,-3 2-66,-1-6 0,0 1 40,0-5 1,0-4-237,-5 0 1,-1-5 67,-3 0 0,2-5-789,-6-3 512,0 1 0,-4 9 108,0 3 1,-1 3 5,-3 1 0,-2 6 134,-2 2 0,-3 8-110,3 0 0,1 7-12,-2-2 1,1 2 43,-4 2 0,-1 7 13,1 6 0,-5 4 250,1 8 0,-1 10-68,5 2 0,-1 11-34,1-2 1,0 10-93,-1-2 0,6 1 1,3 0 9,3-4-55,1 1 0,5-7 0,4 3-317,2-3 0,1-2 45,0-6 0,5-5 114,0-3 1,5-4-39,-2-5 0,4 1 162,1-9 1,-1 2 107,1-10 1,0 5-165,0-5 0,0-2-8,-1-6 1,-2 2 120,3-7 0,-7 0 187,7-8 1,-8 3-11,-1-2 1,-2-2-123,-2 1 0,-3-5 79,-1 2 1,-5 0-13,1 0 0,-4 4 88,-4 0 0,1 2-158,-5 2 1,-1 3 18,-3 1 0,-1 5 16,1-1 1,0 4 30,-1 4 0,-3 3-149,-1 6 0,5-1 105,3 1 1,3 3 297,-3 1-197,4 5 0,5-7 49,0 5-126,0-4 0,1 2-362,3-6 1,3-1-1,7-1 1,3-3-1,3-2 326,4-2-161,0-2 0,3-2-114,2-3 0,2-2 0,7-3-108,-1 0 1,-4 5 0,-1-3 522,-2 2 0,-3 1 0,-5 4 1,-2 0-1,-2 1 60,-3 3 1,-6 3 0,-2 5-266,-1 1 1,-2 1 68,-4 2 0,-5 2 1,-4 4 83,-2-1-386,-7-1-607,-7 5 722,-1 0 0,-8 0 0,5-2 0,0-1-568,-1-1 0,3-6 0,0 2-307,5-4 1,0-2 0,7-1 577,4-2 220,-2-5 213,12 3 0,-5-6 0</inkml:trace>
  <inkml:trace contextRef="#ctx0" brushRef="#br4" timeOffset="79">9937 11385 7772,'-13'-7'1400,"1"-2"1927,-1 5-2372,7 0-1656,0 4 675,1 0 0,-2 5 1,-4 3 233,2 3 1,-2 3 123,3 3 1,3-2-91,0 5 1,4 3-344,1 5 1,0-1-330,0 2 1,6-3-497,2-1 1,4-1 25,5 1 1,-2 0 899,6 0 0,10 0 0,8-1 0</inkml:trace>
  <inkml:trace contextRef="#ctx0" brushRef="#br4" timeOffset="80">8696 13382 11493,'7'0'992,"-1"0"-577,-6 0-219,5 0 1,-4 6-17,4 2 0,-4 3-18,-1 1 0,0 6 177,0 3 1,0 2-72,0 2 1,0 0-256,0 0 1,0 4 133,0 0 0,0 1-188,0-1 1,0-3-28,0 3 1,-1-3-1,-4-1 0,4-2-318,-3-2 1,3-3 201,1-6 0,0-3-328,0-1 126,0-5 89,0 2 166,0-5 0,0-5 137,0-4 1,0-2-80,0-1 1,0-6 127,0-3 0,-2 1 31,-2-5 1,-1 3-76,-4-7 0,-2-1-20,3 1 1,-3-6 29,-1 2-1,3-1-167,1 1 0,1 2 72,-1 7 1,1 3 236,3 0 0,2 6-63,-2-1-161,3 2 0,1 1 60,0 1-16,0 0 117,0-1 1,0 5-77,0 0 220,0 5-215,0-3-67,0 6 309,0 0-349,0 6 1,0-3 27,0 5-520,0-5 174,0 8-1251,0-10 834,-6 5 814,5-6 0,-10 0 0,4 0 0</inkml:trace>
  <inkml:trace contextRef="#ctx0" brushRef="#br4" timeOffset="81">3883 15367 7878,'-7'0'-293,"1"0"421,6 0 514,0 0-54,-5 0-200,4 0 157,-5 0-107,6 0 1277,0 0-1432,-5 0 1,-2 4-56,-6 0 0,5 5 121,0 0-189,-1 2 1,-7 1-5,-1 1 0,1 3 83,3 1 0,1 3-164,0-3 0,-1 5 76,1-1 1,1 1-78,3-2 0,-4 4 0,6-2-8,-1 5 1,0-1 89,3 3 0,2-1-14,-2 1 1,3-2-1,1 7-240,0-7 1,0 8 93,0-7 0,5 1-70,4-4 1,2 0 92,1 0 1,5 0-158,-1-1 1,6 0-2,-1-3 0,6-2 152,2-3 1,6-6-43,-2 2 1,-1-6-1,1 1-53,1-2 1,1-1-70,-2-4 123,-3 0 0,-5-5 56,0-3 1,-2-3 39,-2-2 0,1-3-85,-6-1 1,5-3 86,-4 3 0,3-5 1,-3 1 72,-2-2 1,0 2-1,0 0-69,2-1 0,-5-1 115,-4-2 1,1 0-1,2 1 290,-3-1-160,-2-6-235,-1 5 0,-4-4 136,4 5 1,-5 0 0,-5-1 141,-3-3-249,-3 3 1,-1-4-1,-2 5-208,-3 0 1,2 0 0,-5 2 107,-3 2-92,0-2 0,-3 4 1,0-5-130,1 3 237,-8-2 0,12 9 1,-8-2 51,3 2-68,1 1 0,0 5 0,1 1-16,-1 2 1,4 1 21,0 4-295,6 0 1,-7 1-1,6 2-84,0 1-27,-3 6 0,5-4 1,-2 6-304,2-4 45,2 8 0,1-12 0,1 9-670,2-2 1,5 0 705,-1 1 1,2 1 32,2-1 576,11 1 0,3-1 0,11 0 0</inkml:trace>
  <inkml:trace contextRef="#ctx0" brushRef="#br4" timeOffset="82">5161 15466 7851,'-6'-7'314,"3"0"350,-5 3-330,5 2 783,-2-3-287,5 5-225,-6 0-393,-1 0 0,-5 0-1,0 0 1,-1 4-65,1 0 1,-1 4 63,1-3 1,-2 4 31,-2 0 1,2 2-6,-3 1 0,-1 0-31,2 1 0,-1-1-70,5 1 1,0 3-110,-1 1 0,1 3-79,-1-3 1,2 5 74,3-1 0,-2-2 23,6 2 1,-4-5 55,4 5 0,0-2-186,4 2 0,0 2 78,0-2 1,0-2-59,0 2 1,1-5-8,3 5 1,-1-6-71,5 2 1,1-2 116,3 1 0,2-2 21,2 3 0,-1-4-9,6 0 1,-2 1-12,2 2 1,2-2 33,-2 2 0,7-2-33,1-1 0,0-1-37,-5 0 0,5-1-39,0-2 0,4 0 80,-4-4 1,4-1-18,-4-4 0,0 0 6,-4 0 0,0 0 100,0 0 0,-5-6-105,1-2 0,-4-3 200,3-2 0,-5 1 3,2 0 0,1-6-114,-2-3 0,1 2 40,-5-2 0,5 5-41,-1-5 0,-3 4 180,-5-3 0,-4 5-53,5-2 1,-7-1 84,2 2 0,-2-2-107,-2 1 1,0 2 22,0-6 1,-4 2-27,0-2 1,-6-2-159,2 2 0,-3-2 0,-2-2 0,-3 2 147,-1 2 0,1-3 73,3 4 0,1 2-108,-1 1 0,1 4-52,0 0 0,-1 1 24,1-1 1,-1 5-95,1 0 1,0 1 35,-1-1 0,1-3 11,-1 2 0,1 2-43,0-1 0,-1 1 159,1-1-70,-1-3 1,1 5-33,0-2 0,-1-1-3,1 4 0,-1-3 21,1 4 1,4 0-4,-1 4 0,1-4-346,-4 0 0,3 0 148,1 4 0,0 0 119,-5 0 0,5 0 19,0 0 1,4 0-41,-4 0 0,1 1-157,-2 3-3542,-2-3 2438,4 10 1,-4-4-941,3 6 2236,3-1 0,5 1 0,0-1 0</inkml:trace>
  <inkml:trace contextRef="#ctx0" brushRef="#br4" timeOffset="83">6240 15354 7806,'-19'-4'2314,"2"0"-2112,3 1 1,6 2 0,0 1 0,-1 1 91,3 3 0,-5-1 0,4 5 0,-2 2 6,1 1 0,4 1-317,-4 1 0,1 0 66,-1 4 0,-2 2-10,6 6 0,-5 0 64,5 0 1,-1 4-7,1 0 1,2 5-135,-2-1 16,3-3 0,1 6 0,0-4 52,0 0 0,1 2-41,3-5 1,3 4-4,6-4 0,-1 0 61,0-4 54,1 0 1,3-2-1,2-1-34,2-1 0,-4-2-46,5 2 1,-1 1-69,5-6 0,-4 1 52,0-5 0,-2-5-13,2-3 0,1-2 127,-6-2 0,1 0 144,-5 0 0,1-6-167,-1-2 1,0-9-38,1-3 0,-1-5 8,1-4 1,-2-8 23,-3-9 1,2-3-183,-6-5 1,0-4-107,-4-8 0,0 7 117,0-3 0,-4 11 98,0 5 1,-2 5-51,2 12 1,-2 1 257,-2 8 0,-3 2 459,3 5 0,-7 2-432,-2 3 1,1-2-108,3 6 0,-5 0-269,-2 4 1,0 1 22,0 4 0,-1 2-506,-4 5 0,4 0 295,1 1-480,-1 5 0,2-5 0,2 4-221,3-3 0,3-2-51,3 1 1,3-1 319,5 0 742,0-5 0,5 4 0,2-4 0</inkml:trace>
  <inkml:trace contextRef="#ctx0" brushRef="#br4" timeOffset="84">7195 15391 7799,'-5'-7'804,"3"2"-1197,-3 5 361,5 0 2172,0 0-1535,0 5 64,0-3 186,0 3-206,0-5-239,0 6 0,0-3-144,0 5 0,0-4-14,0 4 0,0-4 1,-2 5 88,-2 0 0,3 4 56,-3 3-233,2-2 0,2 9 77,0-2 1,-4 4 145,0 4 0,-1-2-91,0 6 0,4 2 1,-3 5 636,2 1-674,2 6 0,0-7 116,0 6 0,2-2-158,2 1 0,-1-2 1,5-6-212,2 0 1,-3-1 168,1-3 0,-4-3-162,4-5 1,-4-5-306,5-4 1,-5-2-68,4-2-385,-5-5 182,2-1-290,-5-6 240,0 0 1,0-7 222,0-6 0,0-7 123,0-13 0,0-2-50,0-10 0,-4 5 56,0-2 0,-1 4 176,0 1 1,4 4 169,-3-1 1,-2 7 33,2-2 0,-1 3 219,1 1 0,1 0 16,-5 0 1,3 1-153,-3-1 0,4 0-24,-4 0 0,5 4-128,-1 1 0,-2 5-365,2-2 127,0 3-52,4 2 1,-1 1-97,-3 3-167,2 2-127,-3 6 452,5 0 1,0-1-129,0-3 247,0 2 1,0-5 284,0 3-223,-6 3 201,5-5-363,-5 6 31,6 0-1293,0 0 1,-5 0 0,-2 0 0</inkml:trace>
  <inkml:trace contextRef="#ctx0" brushRef="#br4" timeOffset="85">11004 8434 7722,'-13'5'1807,"1"-4"-1228,5 5-334,1-6-641,6 0 0,0 1 99,0 4 242,0-4 346,0 4 181,0-5 1380,0 0-1515,-5 0 98,3-5-250,-9-2 0,9-1-98,-7-1 1,5 5 14,-4-4 0,1 0 0,-3-5 12,2 1-92,0 0 1,0-1 0,-1 1 162,0-1 1,-1-3 33,2-1-141,-3 1 0,4 3 19,-6 1 0,1 0 0,0-1 136,-1 1-150,1-6 1,-1 4 0,1-4-8,0 0-152,-1-1 1,1-4 118,-1 2 1,1-3 36,0 4 1,-1-4 0,1 0 127,-1-1-161,1 0 1,-2 0 35,-2 0 0,2-4 1,-3 0-30,4 2 0,-1-1-10,-3-1 1,3 3 144,-2-3 0,1 3-116,-2 1 0,3 0-29,-2 1 1,2-1 78,2 0-69,-1-5 1,1 4 19,-1-3 1,1-2-242,0 2 0,-1 0 72,1 5 1,-1-5 169,1 0 1,2 0 177,-2 4 1,6 4-93,-6 1 0,2-1-52,-2-4 1,0 2-34,-1 2 0,5-1-62,0 5 0,1-3 28,-1 3 0,-2 1 0,4 2-388,-1-3 237,5 4 0,-8-5-24,6 5 0,-6-3 255,2-1 0,1-1-104,-1 2 0,1 2 291,-1-3 1,-2 4-112,6 0 1,-4 5-155,3 0 1,0 1 85,1-1 0,2-3-68,-2 2 1,3 2-6,1-1 0,-4 4-158,0-4 1,0-1-68,4-3 1,0 0 85,0-1 1,0 1 10,0-1 1,-5 1 40,1 0 0,0-1 1,4 1-51,0-1 0,0 5 159,0 0 0,-4 4 9,0-4 1,0 3-470,4-3 306,0 5 1,-2-6-336,-2 5 206,3-6 182,-5 3 0,6-1-68,0-1-153,0 7 8,-5-4 1,3 5-44,-2-3-468,3 2 157,1-3-325,0 5-1496,0 0 1799,5 0 461,2-6 0,7 5-150,3-3 300,7-3 0,8-5 0,5-8 0</inkml:trace>
  <inkml:trace contextRef="#ctx0" brushRef="#br4" timeOffset="86">15333 8570 7713,'-8'7'1052,"0"-3"-722,5-3 197,-3-1-438,6 0 1,-1 0 563,-3 0-375,2 0 0,-9 0-34,3 0 0,1-4-25,-1 0 0,0 0 142,-5 4 0,-1-4-132,-2 0 0,1-5-11,-6 5 1,0-4-69,-3 4 1,-1-4 47,0 4 0,0-6-113,0 2 0,-4-3 87,0-2 1,-1-1-21,1-2 1,2 1 19,-6-6 0,5 6-29,-1-2 1,-1-1 9,1 2 1,-2-2 45,2 1 1,2 4-202,-6-4 0,5 2 51,-1-2 1,2 4-164,-2-4 0,3 3-1,-3 2 1,-3-5 31,-1 1 0,1-1 59,-1 5 0,1-5 23,-1 1 0,-7-5-10,3 5 1,-3-2 11,3 1 0,-2 3 74,-2-2 0,1-2-61,-5 1 1,3 0 124,-3 0 1,5 3-18,-2-2 0,4-2 38,1 1 0,-1-1-90,1 2 0,0 1 12,0-6 1,-1 4-140,1-3 0,0 5 4,0-2 0,4-1 40,0 2 1,0-2 48,-5 1 0,1 2-115,0-6 1,4 6 75,0-1 1,0-2 38,-5 1 1,5 1 3,0 3 0,2-3 91,-2-1 0,-3 1-107,3 3 1,1 1 12,-1-1 0,4 0 23,-4-4 0,4 3-10,-4-2 0,4 2-112,-4 2 0,4-2 147,-4-3 1,4 2-8,-4-6 0,1 5-48,-1-5 1,-2 5-16,6-5 0,1 4 4,3-3 1,-4 3 15,0-3 1,0 4-33,4 0 0,0 1 35,0-2 1,-3 3-195,-1-2 1,0-2 28,4 1 0,-4 0 89,0 0 1,-1 2 60,1-6 1,1 6 107,-5-2 1,4 0-98,-4 0 1,4-4 127,-4 5 0,4-5-161,-4 5 1,1-2-7,-1 1 0,1 3 0,3-2 0,3-2 15,-3 1 0,-1 1-22,1 3 0,-1 0 30,1-4 1,3 3-25,-3-2 1,1 2-46,-1 2 1,3-2 56,-3-3 1,3 4 75,1-4 0,0 3-74,0 2 1,1-1 36,-1 1 0,0 1 22,0 3 1,4-3 102,1 2 1,-1 3-99,-4-3 0,6 5 3,2-4 1,0 4-46,0-5 0,-4 5 2,5-4 0,-1 4-31,5-4 0,-1 4 54,1-5 1,4 7 18,0-3 1,1 3-77,-2-3 0,2 4-212,3-3 262,3 3-18,-5 1-1471,6 0-5724,0 0 5925,6 0 1240,6 5 0,8 8 0,4 6 0</inkml:trace>
  <inkml:trace contextRef="#ctx0" brushRef="#br4" timeOffset="87">1414 2059 7732,'-16'0'17,"-1"0"117,2 0 1,3 1-1,2 2 238,2 1 0,4 0-187,-5-4 1,5 0-502,-4 0 461,5 0-391,-2 0 1,3 0 405,-2 0 100,3 0 105,-5 0-237,6 0 1,2 0 213,2 0 0,-2 2-178,7 2 0,-1-2-8,4 7 1,1-7 283,-1 3 0,6 2-109,3 1 0,-2-1-142,2 1 0,-1-4-34,5 4 0,4-1-152,0 1 0,6 4 148,-2-4 0,-2-1 34,2 1 0,1 0-129,3 5 0,0-2-195,0-3 0,0 3 66,1-3 1,-5 2 87,0-2 0,-2 2 165,3-6 0,0 1-85,-5 0 0,4-4 8,-4 3 0,0-3 29,-4-1 1,0 0 93,-1 0 0,-4 0-106,-4 0 0,-2 0 16,-2 0 1,1 0 108,-1 0-120,1 0 0,-5 0-95,0 0 0,-4 0-106,5 0-366,-7 0 471,4 0 27,-1 0-950,-3 0 1,5 0-787,-3 0-969,-3 0 1513,5 0 1136,-6 0 0,5-11 0,2-2 0</inkml:trace>
  <inkml:trace contextRef="#ctx0" brushRef="#br4" timeOffset="88">3176 1972 7859,'-13'0'171,"1"0"-90,0 5 1,1-2 365,2 6 1,4-1-311,5 4 0,0 6-155,0 3 1,0 4-99,0 4 0,1 2 82,3 6 0,-2 5-13,2-1 0,1 6 23,-1-2 0,1-2 216,-5-2 1,0-3 101,0-5 1,0-4 76,0-9 1,0-2 60,0-5-79,0-1-120,0-5-100,0-2-91,0-5 0,0-6 1,-2-7 23,-2-6 1,3-6-355,-3-4 193,-3-3 1,5-5-103,-2 0 198,3-6 1,1 6 0,0 0-26,0 7 1,0-1 0,0 4 248,0 3 0,5 1 1,2 6-136,0 2 0,3 1 0,-5 3 95,2 3-111,-4-3 1,8 10 0,-4-5-234,0 1-329,4 3 1,-4-3 319,5 5 1,-4 0 87,1 0 1,-1 4 60,4 0 1,1 4 263,-1-4-172,0 6 1,1-4-4,-1 2 0,-3-1 162,-1-3 1,-4-3 101,4 3 128,-5 3-167,2-5-53,1 3-225,-5 1 1,6-5-95,-3 3 1,-1-1 54,5 1 0,-3-3 94,3 4 1,-4 0-177,4-1 0,-4 5-73,5-5 139,-1 5 1,4-3 19,1 2 0,-6 3 7,-3-3 1,1-1 0,-1 2 1,5-5 3,-5 4 0,1-4 117,-1 4 1,-2-4-110,2 5 1,-3-5 152,-1 4 1,4-4-26,1 5 1,0-5-37,-1 4 0,-1 0-32,5 5 1,-4-4 11,5 4 1,-1-4-103,4 8 0,-3-3-159,-1-2 0,-4 0 113,4 1 0,-4-1 79,5 1 1,-5-5-93,4 0 0,-4-1 42,5 1 25,-7 3 1,5-9-38,-3 2 42,-2 3 1,7-4 52,-5 5 0,2-5 134,-2 1 1,-1-2-127,5 3 1,-4-4-36,5 3 10,-7 3-51,9-6 0,-8 9-274,5-6 316,-5 0 1,7-2-1,-6 2-164,0-3 0,-3 5 10,4-6 47,-4 0-15,4 0 144,1 0-33,1 0 1,4-2 88,-3-2 1,3 1-58,-3-5 1,-1 0 103,2-5 0,-3 5-126,3 0 0,0 0 22,-4-5 0,0 5 94,-1 0 1,-1 1-91,5-1 1,-5-3-175,1 2 1,2 2 45,-2-1 1,4 0 32,-4-5 0,4 5 46,-3 0 0,0 0-23,-1-5 1,-2 5 59,2 0 0,-3-1-23,-1-3-52,0 0 57,0-1 97,0 1 34,0 5 249,0 1-394,0 6 178,0 0-937,0 6 537,6 1 1,-1 9 131,3 1 1,8-1-5,-4-3 0,5 3-5,-1 1 0,3 4 5,6-5 0,1 5 9,3-5 1,-1 1-249,5-5 1,-4 1-75,4-1 1,-4-1 353,4-3 0,-4-2-55,4-6 1,-7 0 142,-1 0 1,-2 0 156,-6 0 1,0-6 233,-5-2 1,-4 1-248,0-1 1,-5-4 97,1-5 1,-2-6-409,-2-2 0,-10-6 93,-2-6 0,-9-1-16,0-4 1,-6 0 180,-2-4 0,-1 3-18,1 6 0,2 3-21,-2 5 1,3 1 161,1 12 0,6 3-198,3 5 0,-2 5-8,1-1 0,1 4-378,3 4 0,-3 5-170,-1 7 1,-1-1 311,2 6 0,2-5 64,-3 5 0,4-2 151,0 2 1,5 1-127,0-5 0,5-1-158,-1-3-97,2-1 101,2 0 1,2-3 223,2-1 0,3-5-58,5 1 1,1-3 135,-1-1 0,0-1-100,1-3 1,1 1 108,2-5 0,-1-1-157,6-3 1,0 0 56,3-1 0,1 1 317,0-1 0,0 2 422,0 3 1,-1-2-414,1 6 0,0 0-107,0 4 1,5 0-358,3 0 0,-1 2 109,1 2 1,-5 3-7,1 5 0,-5 0-36,-3 1 0,1 1-59,-5 2 0,-1-2 189,-3 2 0,-5 0 4,0 0 0,-4-6 296,5 2 0,-7-2-2,2 2 96,-2 1-170,-2-1-41,0 0-173,0-5-159,0-1 1,-2-6 5,-2 0 1,3-6-233,-3-2 1,2-8 236,2-5 0,2-1 48,2 1 1,-1-2 303,5 2 0,-4 2-32,4-2 1,1 6-35,3-2 0,0 5-116,1 4 0,-1-2 152,1 6 1,-1-4-216,0 4 1,5-1-169,0 5 0,-1 0-3,-3 0 1,-1 6 84,0 2 0,1 3 189,-1 2 0,1 5-91,-1 2 0,0 4-69,1 0 0,-5 1 112,0 0 1,1 0 211,3 0 1,2-2-279,2-2 1,-2 1-187,3-6 1,1 5-297,-2-4 1,1-1 228,-5-4 0,0 1-364,1-1 1,-1 1-15,1-1 667,-1 0 0,0 1 0,1-1 0</inkml:trace>
  <inkml:trace contextRef="#ctx0" brushRef="#br4" timeOffset="89">5644 2220 7805,'-5'7'420,"4"-2"1,-5-3-267,6 2 66,6 3 0,-4 9 252,7 1 0,-1 10-486,4 2 0,5 6 0,1 5 61,1 5-27,-4 1 1,3 6-301,-6-2 0,0-2 0,-3 8-242,-1 0 461,-5-3 1,3-3 219,-6 0 1,0-6-1,0-4 269,0-6-304,-6-4 0,5-10 500,-3-4 1,-2-6-413,2-2 1,-6-6-1,2-4-340,-3-9 0,-1-4-919,-1-10 930,1 3 1,-1-15 149,1 0 0,0-10 1,-1-8-84,1-2-73,-1-1 1,7-4 0,1 0 61,4 0 0,1 10 1,0 2 339,0 2-137,6 0 0,5 4 17,5 2 0,5 5-146,-5 4 0,6 3 3,-1 5 1,2 2 34,2 2 0,0 3 23,0 6 1,0 5-1,-2 3-104,-2 2 0,2 2-212,-2 0 0,-3 6 231,-2 2 1,2 3-24,-1 1 0,-5 1 127,-3-1 1,-3 1 6,3-1 0,-4 2 89,-5 2 1,0-1-130,0 6 0,-5-2-5,-4 2 0,-6 3 44,-1-4 1,-5 4 9,5 0 0,-5-3-19,4 0 1,-1-6 7,2 1 1,2-6-1246,-2-2 0,2-5 264,1 1 1,5 2-685,0-2 1567,5 0 0,-8-15 0,4-3 0</inkml:trace>
  <inkml:trace contextRef="#ctx0" brushRef="#br4" timeOffset="90">6364 2170 8426,'0'13'-25,"0"-1"0,0 1 50,0-1 0,0 2-107,0 2 1,0-1 22,0 6 0,-4-4 722,0 3 0,0 1-311,4 4 1,0-2-106,0-2 1,4 2-449,0-2 0,4 2 114,-4 2 1,6-4-240,-2 0 0,3-5 136,2 5 0,-1-6-316,0 2 1,5-5 201,-1-4 1,7 2-115,-3-6 1,4 0-191,0-4 608,1 0 0,6-11 0,0-3 0</inkml:trace>
  <inkml:trace contextRef="#ctx0" brushRef="#br4" timeOffset="91">6376 1637 7902,'-18'7'665,"5"-1"-80,-5-6 1,11 1-938,3 3 1,4-1-216,4 5 0,3 0 80,5 5-462,1-1 949,4 1 0,-3 4 0,4 3 0</inkml:trace>
  <inkml:trace contextRef="#ctx0" brushRef="#br4" timeOffset="92">6749 2133 7789,'-20'0'4305,"6"0"-5227,6 0 1,7 2 414,1 2 0,4 4 341,4 9 1,7 2-66,-2 6 0,3 5 25,1 3 1,1 3-1,2 1 1,2 0 153,-5 0 0,4 1-40,-5-1 1,2-5-40,-1-3 1,-2-3 322,6-2 0,-5 0 25,5-3 0,-6-3 45,1-6 1,2-4-123,-1 0 0,-1-5 372,-3 1-303,-1-2 1,1-4 74,-1-2 0,-5-3-57,-3-5 1,2-2-233,-2-2 1,0-4-70,-4-5 0,0-5 132,0-3 0,-1-8-152,-4-5 1,-2-6-80,-5-2 1,-4-1 336,-1 1 1,-4 5-98,5-1 0,3 6 227,5 7 1,4 9-90,-4 3 1,5 9-124,-1-1 0,2 8-229,2 0 263,0 7-1202,0-4 842,0 6 0,6 0-309,2 0 0,3 4 149,2 0 1,-1 2-317,0-2 0,2-3 34,3 4 686,-3 1 0,9 1 0,-4 6 0</inkml:trace>
  <inkml:trace contextRef="#ctx0" brushRef="#br4" timeOffset="93">7629 2232 7841,'-12'0'387,"-1"0"0,5 0 1161,0 0-1065,5 0-189,-2 0 1,1 2 119,-1 2 1,1-1-1265,4 5 1,0 2 345,0 6 0,0 3 207,0 6 1,0 1 98,0 3 1,0 2 343,0 2 0,4 3-100,1-3 0,3 1 172,-4-1 1,6 2-60,-2-6 0,3 0-126,1-5 1,1-4-73,-1-4 1,1-3 86,-1-5 1,4 1-57,1-4 1,0-1 30,-5-4 0,0-6 124,1-2 0,-1-4-112,1-5 1,-5 2-57,0-6 0,-5-5 293,1-7 0,2-3-65,-2-1 0,0 0-261,-4-1 1,-6 4 150,-2-3 1,-3 2-275,-1-6 0,-1 8 76,1 4 1,-1 7 242,1 1 0,0 10-113,-1-1 1,1 8-196,-1 0 1,1 2 0,0 2-608,-1 0 635,6 6 0,-4 2-199,3 9 0,-2-2 111,2 5 1,1 1-958,3 4 1183,3 0 0,-10-1 0,4 1 0</inkml:trace>
  <inkml:trace contextRef="#ctx0" brushRef="#br4" timeOffset="94">8287 1823 7811,'-6'-7'2594,"5"-4"-839,-5 4-1045,6 0-1172,0 2 0,-1 5 0,-2 1-235,-1 3 458,0 3 0,-2 11 0,-2 4-63,-3 6 0,-3 4-379,-2 5 614,-3 5 0,-2-2 1,0 6 309,-1 1 0,-1 5 355,-2 2 1,4-5-340,1-3 0,6-2 468,1 2-551,1 2 0,6-8 0,-2 4 87,4-1 0,3-3-168,1-7 0,1 1-147,3-5 1,7 4 257,6-4-630,5 0 1,1-6 0,8-2-438,0-4 0,-2-4 290,4 0 1,4-6-51,5-3 1,1-3-22,-2-1 484,-2-11 0,5 1 0,-4-12 158,1-4 0,6-10 0,-3-8 0</inkml:trace>
  <inkml:trace contextRef="#ctx0" brushRef="#br4" timeOffset="95">8088 2394 7820,'-23'0'4034,"2"0"-3684,9 0-1159,6 0 291,6 0 1,6 0 140,2 0 0,7-4-52,2-1 1,6-3 74,2 4 1,1-4 131,7 4 0,-1-5-155,1 5 1,2-4 376,-7 4 0,1-6 0,-4 3 0</inkml:trace>
  <inkml:trace contextRef="#ctx0" brushRef="#br4" timeOffset="96">9031 2270 7791,'-12'0'815,"3"0"188,1 0 0,0 4-621,-5 0 0,5 0-185,0-4 1,0 0-29,-5 0 1,1 4-19,-1 0 0,-3 7-935,-1 2 0,1 1 389,3 6 1,-3 1 323,-1 4 1,1 5 42,3 3 0,2 1-23,3 0 0,1 3 191,3 0 1,3 0 54,-3 5 0,4-4-254,4-1 1,-2 1-69,7-1 0,-1-6-150,4-2 0,1-7 206,-1-1 0,1-10 34,-1 2 0,5-9 76,-1 0 1,1-4 107,-5-4 1,0-3 36,1-6 1,-5-5 264,0-2 0,-3-4-9,3 0 0,-5-1-171,1 0 1,-3 0-254,-1 0 0,-1-1 5,-3-3 1,1 7-148,-5-3 0,5 9 260,-1-1-46,-3 3 0,5 6-39,-2 0-145,3 5 0,2-1-4,3 8 1,1 3 70,7 5 0,-2 1-12,6-1 0,2 5-51,-1-1 0,5 1-166,-2-5 0,2-1 142,-1-2 1,2 0-85,-2-5 0,3 1 89,0-5 0,-3 0-13,0 0 0,-2-6 147,2-2 0,-2-5-84,-2-3 0,0 1 286,4-6 1,-3 2 90,-6-2 0,1-2 114,-1 2 1,1-3-219,-1 0 1,0 3-80,1 0 0,-2-3 189,-3-5 1,3 0-125,-3 4 1,-1-4-485,2 0 0,-5-5 192,4 0 0,-5-6-438,1-1 0,-3-6 201,-1 2 0,-5-2-6,-3 1 1,-5-2 186,-3 3 0,2 3 34,-3 5 0,3 7 362,2 9 0,0 3 624,-1 6 0,5 5-362,0 3 1,4 3-84,-5 1-697,7 5 0,-4 7 0,5 10 168,-3 6-66,2 9 1,-3 13 0,6 8 144,3 2 0,2 8 71,-3-33 0,2 0-169,0 2 0,1-1 0,-2 2 0,0 0 0,3 0 0,1 0 2,0-1 0,1 0 0,0 0 0,0-1-693,7 30 768,-2-8 0,8 7 0,-4-13-757,1-3 586,2 0 0,5-16 0,2 0-377,1-5 0,4-5 284,-4-2 0,1-4 69,-1-9 1,-3-3 240,3-5 0,2 0 0,-2-2 0,-2-7 0,-1-4 0</inkml:trace>
  <inkml:trace contextRef="#ctx0" brushRef="#br4" timeOffset="97">5235 2245 7832,'-7'0'43,"2"0"162,5 0 80,0 0-232,5 0 1,2 1-120,5 3 0,0-1 7,-4 5 1,3 1-1,-3 3 1,3 0 37,2 1 0,-1-1 282,0 1 0,-3-2-44,-1-3 1,0 2-191,5-6 0,0 0 0,2-4-286,2 0 277,0 0 1,-5-2-501,0-2 1,2-3 58,3-5 423,-4 0 0,11-6 0,-5-2 0</inkml:trace>
  <inkml:trace contextRef="#ctx0" brushRef="#br4" timeOffset="98">22367 8930 8447,'0'8'340,"0"0"56,0 2-67,0-5-281,0 1 216,0-6 1913,0 0-1866,-6 0 31,5 0-145,-10-6 0,8 4-105,-5-7 1,4 5 38,-4-4 24,-1 5 1,-3-6-72,-1 4 1,1 0 1,0 1 0,-1 2 2,1-2 0,-5 3 24,1 1 1,-2 0 0,1 0 0,-1 0 12,-2 0 1,-4-4-21,4 0 0,-4-1-115,-1 5 1,-4 0 127,0 0 0,-1 0-24,1 0 0,-3 0-36,-5 0 0,1 0 5,3 0 0,-4 0 22,0 0 1,0 5-6,-5-1 1,-2 1-3,-1-1 1,1-2-9,-2 2 0,1-3 68,-5-1 1,0 0-47,1 0 0,-1 0-139,1 0 0,-2 0-118,-3 0 0,3 0 198,-3 0 1,2 0 4,-2 0 1,3 0-11,-3 0 1,2-1 68,-2-3 1,3 1 88,-3-5 0,-1 4-112,1-5 0,-4 7-4,5-3 1,-2-1-112,1-3 0,3 2 20,-3-1 1,2 0-66,-2-5 0,6 1 126,-6 0 1,3-1-17,-3 1 1,0-1-74,9 1 0,-5 0-142,-3-1 0,2-1 70,-3-2 0,-1 1 80,1-6 1,0 6-11,5-2 0,-1-1 94,0 2 1,5-5 135,-1 5 0,1-5-148,-5 5 1,5-5-23,-1 4 0,1-1 69,-5 2 0,2 2 137,2-2 1,0 2-219,4 1 0,-3 0 75,3-4 1,-3 3 14,4-2 1,-6 1-103,1-2 0,2 2-183,-1-6 1,3 6 162,-3-1 0,5-2 33,-2 1 1,0-4 15,0 5 0,0-5-2,0 5 0,4-5-81,-4 4 1,0-3 63,0 3 1,-1-3-170,2 3 0,3-5 106,-4 1 1,4 2 41,0-2 0,-3 5-17,0-5 1,-5 5-24,5-5 0,-6 4 77,1-3 0,2 3 159,-1-3 1,1 4 26,-2 0 1,-2 1-83,3-2 0,0 3-186,0-2 1,-1 2-129,-3 2 0,-1-5 171,1 1 1,-1-1 49,0 5 1,2-2-10,3-3 1,-8 4 19,4-4 0,0 3-7,4 2 0,-1-1-31,-3 1 1,3 0-1,1-1 1,1-1-112,-2-2 0,2 2 59,3-2 1,1 2 32,-6 1 0,5 1 101,-5 0 1,1-2 130,-5-3 0,5 3-118,-1-2 0,1 2-31,-5 2 1,5-1 90,-1 1 0,1 0-50,-5-1 1,2 1-130,3-1 1,-4 1-45,4 0 1,1-5-148,-2 0 1,5 0 200,-5 0 0,5 3 22,-4-2 0,0-2-102,0 1 1,-3 1-166,2 3 1,-1 0 259,2-4 0,-3 3-77,2-2 1,-2 2 130,-2 2 1,-4-5-6,1 0 1,0 1 100,8 3 0,-8 1-94,4 0 1,-4-1 19,4 1 1,-1-1-67,1 1 1,-1 0 4,0-1 0,5 1-145,-1-1 0,5 1 98,-4 0 1,0 1 48,0 2 0,-2-2-130,6 3 0,-6-3-216,1-1 1,2-1 201,-1 1 1,3 4 22,-3-1 0,1 1 136,-2-4 1,-2-1 205,3 1 0,1 1-22,-2 3 1,6-3-91,-1 2 0,-2 0 53,2 0 0,-1-2-101,5 3 0,0 1 116,0-1 0,-1 1-168,1-1 1,0-2-103,0 6 0,1-6 79,3 2 0,1 1 119,3-1 1,3 1-147,-3-1 0,3-3 68,1 2 1,0 3 63,0-3 0,2 7-58,2-3 1,-1 0 91,6 1 0,-5 0-113,5 4 1,-5-5 20,4 1 0,-1 0 30,2 4-176,2 0 1,-5-1 0,4-2 41,-2-1 0,-1 0 69,2 4 1,2-2 180,-3-2 1,-1 3 61,2-3 0,-1 2 77,5 2 0,-1-4-103,1 0 0,0 0 288,-1 4-347,1 0 0,-1 0-18,1 0 0,4 0-135,0 0 1,3-4 135,-3 0-512,5 0-52,-2 4-77,5 0-2785,0 0 0,5 1-86,4 3 3360,7-3 0,-2 11 0,4-6 0</inkml:trace>
  <inkml:trace contextRef="#ctx0" brushRef="#br4" timeOffset="99">27317 11832 7986,'-6'7'1046,"5"-2"-559,-5-5-67,1 0-58,3 0-245,-3 0 0,6 0 121,3 0 0,-2-5-28,2-4 0,3 1 33,1-4 1,3 5-148,1-10 1,1 6 217,-1-5 0,1-2-113,-1 1 1,2-5-28,2 2 1,4-4 4,4-1 1,1-1 17,0-3 1,1-1-113,3-3 1,-1-3 93,5 3 1,-4-3-122,4-1 1,0 0-1,4 0 1,-4-5-223,0 1 0,0 0 297,5 3 1,-1-4-30,0-4 0,0 2 25,1-1 0,-1 0 41,0 0 1,-4-3 51,0 2 0,-5 2-100,1-1 0,-2 3 175,2-3 0,-3 4-48,3-5 0,-3 2 41,-1-2 1,0 2-121,0 3 0,4 2-76,0-2 1,-2 4 20,-6 4 1,2-2-135,-2 6 0,3-4 13,0 4 0,-3 0 94,0 5 0,-5-5-120,5 0 1,-4 4 12,3 4 0,-5 5 213,2-5 1,-7 10-42,-2-1-17,-5 2 0,3 3-50,-1 3 17,-4 3-27,4 1 50,-5 0-4049,0 0 1322,-5 0 1755,-2 0 0,-7 0-291,-2 0 0,1 1 1137,-6 3 0,-5 3 0,-6 5 0</inkml:trace>
  <inkml:trace contextRef="#ctx0" brushRef="#br4" timeOffset="100">26969 11795 7986,'7'0'529,"0"0"-187,-3 0 41,-2 0 118,3 0-55,1 0-222,-5-6 0,4 3 266,-5-5-237,0 5 1,0-8 94,0 3 1,0-4 72,0-5 1,0 2-133,0-6 0,-5 1 112,-3-5 0,-3-4-143,-2 0 1,1-7-64,-1-1 1,0-2-35,-4-6 0,-1-1-247,-2-3 1,-5-6 197,0-3 1,0 1-486,-4-1 0,4-1 193,5-7 0,-4 7 118,4-3 1,-2 2-99,1-2 1,-1 2 103,5 2 122,1-3 1,3 14-1,1-1-44,-1 4 71,1 3 0,1 5-47,3 3 1,-3-2 0,4 5 170,0-2 1,-4 5-141,3-2 1,1 1 15,-1-1 1,3 3-48,-3-3 0,5 2-133,-1-2 1,1 3-85,-1-3 195,3 2 0,-6 3 0,4 0 353,-1 4 0,-1-2-376,1 5 1,2 0-7,-2 5 1,-2 0 16,2-1 0,-1 5-6,1 0 0,1 4-222,-5-5 0,4 5 80,-5-4 0,5 4 124,-4-5 0,4 5-114,-5-4 0,5 1-175,-4-1 0,4 1-567,-4 3-515,5 3-418,-3-5 662,6 6-919,0 0 2058,6 6 0,6 0 0,8 7 0</inkml:trace>
  <inkml:trace contextRef="#ctx0" brushRef="#br4" timeOffset="101">26138 11658 8079,'0'7'-193,"0"-1"542,0-6 4850,0 0-4965,-5 0-68,3 0 0,-5 0-104,3 0 0,1-5 14,-5 1 1,4-1-46,-4 1 0,1 1 103,-1-5-72,-3 5 0,4-7 1,-6 5 72,1-2 1,-5 0-21,1-1 1,-5-3-21,5 2 0,-6-2 3,1-1 0,-3 0 33,0-1 0,-1 2-6,0 3 0,-1-3-54,-3 3 1,3-3 85,-3-2-48,-3 1 1,0-1 0,-5 1 110,0 0-195,0-1 1,-1 1 0,1-1 106,0 1 0,0 0-31,0-1 1,-5 1-111,1-1 0,0-3-5,3-1 0,0 1-35,-4 3 0,2-3-3,-5-1 0,4 1 36,-5 3 1,5 1 32,-5 0 1,5-2 10,-5-3 0,5 6-13,-4-5 1,5 7-7,-2-7 0,0 5 12,0-6 1,-3 3-10,3 2 1,-5 0 38,2-1 0,1 0-20,-2-4 1,5 3 1,-4-2 1,3 2-56,-3 1 0,3-2-8,-3 3 0,4-3 47,-5 6 1,6-2-1,-1-1 1,-2 1-118,2 3 0,-5-3 69,5 2 0,-5 0-49,5 1 0,-2-3 91,2 2 1,2 0 4,-2 0 0,0-2 52,3 3 1,-6 1 150,7-1 0,-3 4-101,3-5 0,4 5 77,0-4 1,1 4-168,-1-4 1,-3 4 66,3-5 1,3 5-202,1-4 1,-2 1-20,2-1 0,-4-3-59,4 2 1,-4 3 17,4-3 0,-4 5-167,4-4 0,-5 1 50,1-1 216,2-3 1,-4 5-1,2-3-27,-3 0 8,-1 7 1,3-8-1,1 4 134,-1-1 0,-2 3-12,-1-4 1,4 4 60,0-4 0,1 5-71,-1-1 1,-2 1 117,6-1 1,-4-2-71,4-2 0,-4 1-2,4 3 1,-1 1 34,1-5 1,3 1-63,-3-1 1,3-2 42,1 6 0,0-4-80,0 4 1,1-6-99,-1 2 0,4 1 59,0-1 1,5 3-127,-5-3 1,6 1 47,-1-1 1,-2-3-91,1 3 1,-4-2 139,5 2 0,-5-3-28,5 3 0,-5-2 243,4 2 1,-3-3 7,3 2 0,-5 2 38,1-1 0,2 4-69,-2-4 0,2 1 70,-1-1 1,-4-2 30,3 6 1,-2-6 112,-2 2 0,0 1-129,1-1 1,-1 0-45,0-5 1,0 2-96,0 3 1,5-3 3,-1 3 0,0-3-112,-4-2 0,1 1 96,-1-1 1,4 1 19,0-1 1,2 5-54,-1 0 0,-4 0-121,3-5 0,2 5 6,-2 0 1,2 1 126,-2-1 0,-1-2-108,6 6 1,-6-6 83,1 2 0,2 2 121,-2 2 0,5-1-127,-5 1 1,4-5-23,-3 5 0,5 0-42,-2 4 0,3-1-80,2-3 0,-1 2-41,1-2 1,4 3 53,-1 1-847,7 0-99,-9 0-467,9 0 747,-3 0 292,5 0-646,0 0 1,7 1 1134,5 3 0,6 3 0,7 5 0</inkml:trace>
  <inkml:trace contextRef="#ctx0" brushRef="#br4" timeOffset="102">23483 12030 7967,'-7'-1'1378,"3"-3"-1043,3 2 152,1-3-336,0 5-59,0 0-45,5 0 1,-2-2 112,6-2 15,-1 3 0,4-6-7,1 3-67,-7 3 0,6-6 0,-3 4 73,6-1 1,0-6 5,6 2 1,-4-3 6,3-2 1,1 1-250,4 0 0,1-1-52,3 1 12,3-1 0,1 0 1,0-2 23,1-2 1,-1-4 54,5 5 0,-4-6 39,7 1 0,-1 2-24,2-2 0,-2-1 216,5-7 0,-2 3-130,7-3 0,-4 3-182,8 1 1,-3-4 211,-1 0-90,-1 0 1,7-1 0,0-2-7,1 0 1,-27 15-1,0-1-16,28-15 0,3 1 50,1-1 1,-31 15 0,0 0-15,0 0 0,0-1 0,2-3 0,0 0-28,0 3 1,0 0-1,-1 1 1,0 1-4,30-16 1,-3-1-3,-26 16 0,0-1 0,-1 1 0,-1-1 2,0 0 1,0 1 0,1 2 0,0 0-2,1 2 1,0-1 0,30-15-23,-29 15 1,-1 1-1,30-16-16,-1 1 0,0 3 48,0-3 0,0 2-19,0 3 1,-4-1-74,0 0 1,0-4 71,4 0 0,-4-1 199,0 1 0,-5 1-72,5-5 1,-4 6 104,4-2 0,-4-2-147,4 2 1,-5 1-56,5 3 0,-4 0 5,4 0 1,-4 0-155,4 1 1,-6-1 69,2 0 1,-2 0 91,2 0 0,-3 2-28,3 2 1,-8-2 17,0 2 0,-5-2-92,5-2 0,-2 4 111,1 1 0,2-1 17,-5-4 0,3 2-30,-4 2 0,5-2 15,-5 2 1,5 3 28,-5 1 0,-1 4-57,-7 0 0,2 2 60,-6 3 0,-5-2 3,-3 6 1,-4-4 73,3 4 1,-9-2 122,2 2 0,-5 1-127,0-5 114,3 5-256,-9-2 364,3 5-163,-5 0-1028,0 0 370,0-6 1,-1 5-318,-3-3 0,1 2 16,-5 2 0,3-4-1241,-3 0 1992,0 0 0,-10-7 0,-1-3 0</inkml:trace>
  <inkml:trace contextRef="#ctx0" brushRef="#br4" timeOffset="103">23148 11931 7826,'-6'0'497,"0"0"-193,1 0-176,3 0-75,-3 0 1,6-1 365,3-3-324,-2 2 1,7-5 205,-5 3 204,0 3-344,2-5-26,-5 1 1,5 2 136,-6-5 0,0 4 160,0-5 1,0 1-221,0-4 1,4-5-126,0 1 1,0-8-6,-4-1 0,0 1 57,0-5 0,2-3-115,2-1 0,-3-7 179,3-1-331,-2-6 0,-2-2 92,0-4 0,0-7 0,0 1-259,0-6 339,0 2 0,0 27 1,0 0-1,0-30 531,0 1-370,-6 2 1,5 7 0,-3 2 45,2 3 0,2 1 55,0 1 0,-4 3-189,0 1 1,0 5-38,4-2 0,-2 4-205,-2 1 1,3-1 96,-3 1 0,1-3 161,-1 3 0,3 3 12,-4 9-262,4 0 0,0 1 1,-2 2 143,-1 2 1,0 5 66,4-2 0,0 3 74,0 2-1,0 4-90,0-1 0,0 1-31,0-4 0,0 3 7,0 1 1,0 0-79,0-5 1,0 0 70,0-4 0,0 3-16,0-2 1,0-2 23,0 1-296,0 1 0,0 3 96,0 1 0,0 0 57,0-1 0,0 5-83,0 0 80,0-1-75,0-3 0,0 0 72,0-1 0,0 5-28,0 0-92,0-1 0,0 1-623,0 0 50,0 5-301,0-2-597,0 5 675,0 0-484,5 5 1495,-3 2 0,14 11 0,-2 1 0</inkml:trace>
  <inkml:trace contextRef="#ctx0" brushRef="#br4" timeOffset="104">22119 11720 8255,'-17'-4'927,"1"0"1,-1 0-547,5 4 1,-1-4-427,1 0 0,0-2 194,-1 2 1,2 1-126,3-5 0,-3 4-83,3-5 1,-8 1-1,0-4 1,-1-1 155,-1 1 1,-1 0-1,-6-1 1,0 1 28,1-1 0,-7-3 1,0-1-1,-2 1 1,-2-2 152,-4-3 1,2 2-1,-4-2 1,1-1 78,-1-1 1,-2-2 23,-3 0-263,-2 0 0,8 1 0,-5-1 0,-1 1 298,2 4-315,-4-4 0,8 5 0,-4-6-441,1 0 411,-4 1 1,7-3 0,-4 0 13,1-2 0,1 0 0,0 4-168,-3 0 0,-3-4 0,-2 0 1,0 2-213,1 1 1,-1 1 0,-1 0 281,-3 0-87,3 0 1,-5 1 0,2-1 58,-4 0 0,2 0 0,-2 0 152,-2 1 1,4 3-89,-2 0 1,2 6-39,-2-1 1,-7-2-100,3 1 0,1 1 467,3 3 0,0-3-261,-4-1 1,0 1-76,0 3 1,0 1-21,0-1 1,0 1 72,0 0 0,0-1-114,0 1 1,2-1 31,2 1 1,-2 1-123,7 3 1,-9-8 71,4 4 1,-6-3-8,6 3 0,3-1-8,1 1 0,-5-2-6,1-3 1,-5 4 72,5-4 1,-1 3-43,1 2 1,-1-2 187,5-2 0,-5 2-12,1-3 1,3 3-82,1 2 0,-3 0-96,-1-1 0,2 1-119,-2-1 1,4 0 53,-4-4 1,0 3-139,-4-2 0,5-2 154,-1 1 0,1 1 54,-1 3 1,-1 1 457,5 0 0,-2-1-149,6 1 1,-6 4-59,6-1 0,2 7-57,2-3 1,2 3-77,-1-2 1,2 2 21,6-2 1,1 3-158,3 1 0,-3-4 297,3-1 0,2 0-146,3 1 0,-3 1 146,2-5 1,4 4-207,5-5 0,5 7 286,-2-3 0,3 0-387,2 1 1,5-2-417,3 2-419,-3 3-121,6-5 1,-4 2 672,10 0 0,1-6 88,7 2 1,5-7-2372,2-2 2640,4-5 0,1 3 0,0-6 0</inkml:trace>
  <inkml:trace contextRef="#ctx0" brushRef="#br4" timeOffset="105">18980 12142 7931,'-5'-7'985,"-2"-4"-546,0 10 56,1-5-56,6 6-117,0 0-118,0-5 54,0 3-98,6-9-17,1 10 0,5-9-4,1 6 0,-1-6-16,0 2 1,6-3-138,3-1 1,2-5 22,2 1 0,0-6-83,0 1 1,4-3 144,0 0 1,5-1-3,-1 0 1,-1 0-54,1 0 1,0 1-4,4-1 1,1 0-104,-1 0 0,-1 0 134,-3 1 0,3-1 7,-3 0 1,3 4-16,1 1 1,0-1 5,0-4 1,0 5 90,1-1 0,0 0-87,4-4 1,-2 1 23,5-1 1,0-4-256,5 0 1,0-6 133,-1 2 1,1 2 75,0-2 0,3 0 1,2-3 0,2 3 1,-5-3 32,2 3 0,-3 1-33,-1-1 0,-1 1-4,1-1 1,0-1 57,-1 5 0,1-2 10,-1 3 0,1 1-88,0-2 0,-1-1-78,1 1 0,1-4-17,3 4 1,-3-4 111,2 4 0,-3-4-56,-4 4 1,0 0-100,-4 4 1,3 1 111,-3-1 1,3 4 11,-4 0 1,1 5-9,-5-5 0,0 6 22,0-1 0,1-2 3,-1 1 0,-4 1-60,0 3 1,-4 5 49,4 0 1,-4-1 215,4-3 1,-4 0-177,4-1 1,-4 1 136,4-1 1,-5 1-183,1 0 0,-3 3 25,-1 1 1,1 0 175,3-5 0,-4 1-113,-1-1 1,1 1-19,-4 0 0,2-1-16,2 1 0,0-1 125,0 1 1,0 2-48,-1-2 1,-3 2-29,0-6 1,-2 2-31,2 2 0,-3-1-8,-6 1 1,0 4-38,1-1 1,-5 5-165,0-4-23,-5 5 281,3-2-27,-6 5-2498,0 0 1,-2 5 2411,-2 3 0,-3 3 0,-5 2 0</inkml:trace>
  <inkml:trace contextRef="#ctx0" brushRef="#br4" timeOffset="106">19501 12241 7975,'-12'0'-600,"5"0"622,-4 6-443,10-5 298,-10 5-23,9-1 1,-8-2-13,6 5 256,0-5-154,4 2 0,-1-5 87,-3 0 165,2 0-205,-3 0 1,3 0 55,-2 0 1,3 0 25,-5 0-3,6 0 4592,0 0-4510,6 0 1,1-4 30,5 0 1,2-6-44,3 2 1,-2-3-20,5-1 1,2-1 45,7 1 0,-1-2-174,5-2 0,0 0 115,4-4 0,5 3 37,-1-3 1,6 3-394,-2-4 0,5 5 12,4-5 1,-3 2 104,3-2 0,1-2-158,-2 2 0,7-1 384,-2 1 1,-2-2-109,2 2 0,1 2 91,7-2 1,-2 5-83,2-5 0,2 6 8,-2-2 1,-31 8 0,1 0-6,-1 1 1,1 0-1,0-2 1,1-1 12,0 3 0,0 0 1,0-3-1,1 1-25,-1 2 1,0 0 0,2-4-1,1 0 1,-1 1 0,2-1 16,-1-2 1,1 0 0,-2-1-1,0 0-5,3 0 0,-1 1 1,-1 0-1,0 0-244,3-2 1,1-1-1,-2 1 1,0-1 246,3-1 1,1-1-1,-2 0 1,0 1 63,0-1 0,-1 1 0,-1-1 0,0 0-7,2 1 0,-1-1 1,-1 0-1,0 0-15,3-2 0,1 0 0,-4 2 0,0 0 3,0-2 0,-1 0 0,-2 4 1,0 0 50,3 0 1,-1 1 0,0 1 0,-1 1-98,2-3 1,-1 1 0,2 0 0,0 0 8,-2 0 1,0-1-1,-1 1 1,0 0-251,-1 1 1,1 1-1,0 1 1,0 0 213,-1-1 0,0-1 0,-1 2 0,-1 0-74,-2 1 0,0-1 0,30-12 41,-32 13 0,0 0 1,1-1-1,-1 1 34,1-1 0,-1 1 0,31-9-58,-6 1 0,3 0 72,-3 0 0,-3-2 43,-1 5 1,-1-4 135,-3 5 0,2-2-2,-6 1-1,1 4-92,-2-4 0,4-1-82,-4 2 0,-2-5 184,-2 4 0,2 0-151,-2 0 1,5 2 10,-5-6 0,0 5-18,-3-5 1,-1 4 46,0-3 0,-1 3-2,-3-3 1,1 4 538,-5 0 0,2 2-525,-2 2 0,-3-1 532,3 1 0,-3-1-573,-1 1 1,1-4 220,3-1 0,-3 0-231,3 5 0,-3-2-67,-1-2 0,1 2 42,3-3 1,-3 4-134,3 0 0,-3 1 84,-1-1 0,0 1 37,0 0 1,-4-1 88,-1 1 0,0-1-65,0 1 0,2 4 7,-5 0 1,-1 1 7,-3-2 29,-1 4 52,1-1 11,-7 5-63,0-5 1,-6 6-5787,0 0 5730,-11 6 0,-3-5 0,-11 5 0</inkml:trace>
  <inkml:trace contextRef="#ctx0" brushRef="#br4" timeOffset="107">17764 11857 8032,'-6'7'1353,"0"-2"-1106,1-5-55,3 0 290,-3 0-349,5 0 20,0 0-77,-6 0 0,-1-4 93,-5 0 1,-2-2-1,-2 2 0,-2-1 0,-4-5 306,1 2-426,0-1 0,-5-3 82,-3 0 0,-1-5 0,-3 1 0,-3-2 30,3 1 1,-4 3-106,-5-2 0,2-2 0,-4 0 211,1-1-103,-3 4 1,6-8-80,-6 7 0,5-5 33,-5 5 0,2-5-99,-1 5 0,-4-7 101,4 3 0,-2-4-393,2 0 0,-4-1 244,4 0 0,-1-1-201,-3-3 1,6 3 72,-7-3 0,4 3 0,-6-1 31,-1-2 1,0 3 137,-5-3 0,5-1 17,-5 1 1,5 0 181,0 4 0,-4 0-95,-1 1 0,3 0 124,1 4 1,-1-2-139,2 5 1,-3-4-40,3 5 1,2-6 25,-3 1 0,3 2 25,1-2 0,-1 2-165,-3-2 0,3-2 34,-2 2 1,2-1-55,1 1 0,-1-2-74,-3 2 1,2-2-224,-6-2 1,6 4 288,-2 1 0,-1-1 263,1-4 1,-4 5-15,4-1 0,-1 0-159,2-4 1,0 1 13,-5-1 0,2 0 13,-2 0 1,1 0 84,4 1 1,-4-1-19,-5 0 0,7 1 16,5 4 0,-5-4-53,1 4 0,-1 0-48,-3 0-101,6 5 0,-3-7 84,5 5 1,-4-1 0,1 3 134,0-2 0,4-1-97,3 2 1,-2 1-14,2-6 0,2 5 10,-1-5 0,5 6 13,-1-2 0,2 3-68,2 2 0,0 0-111,-1-1 1,1-2 118,0 3 1,4-5 23,0 5 1,1-1 19,-1-3 0,-2 2-47,7 2 246,-1-6 0,4 4-71,0-3 1,0 4 0,0 2 0,2 1-151,2 2 0,-1 1 1,6-3-119,0 2 104,8 5 0,-3-4-540,3 3 0,-2 1-525,2-5 604,-3 5 1,8-2-434,-5 5 1,4-4-2517,-4 0 3411,5-1 0,3 0 0,7-2 0</inkml:trace>
  <inkml:trace contextRef="#ctx0" brushRef="#br4" timeOffset="108">13348 11323 7884,'-5'7'-941,"-4"-3"1,-2-2 3539,-1-2-1024,0 0-1159,-1 0 0,5 0 88,0 0-486,-1 0 1,1-2 156,0-2 0,1 1-178,-1-5 0,-3 4-43,2-4 1,-2 0 144,-1-5 0,-2-1-108,-2-2 1,-2 2-49,-3-2 1,-2-4 91,2 0 1,-4 0 17,-4 0 0,3-1 196,-3-4 0,-3 0-39,-1 0 1,-3 1 20,-1-1 0,-1-4-109,-4 0 0,2-4-63,-5 4 1,3-5 244,-3 0 0,4 3 3,-5-2-184,6 5 0,-7-6-125,6 5 1,0-6 0,3 4 0,1-2 0,0-1 30,0 0 0,-1 4 0,3 1 0,0 3 0,3 1-92,2 0 1,-3 2 99,4 2 1,0-1-1,3 4-27,-3-1 1,3 3 0,-3 0 0,3 2 43,1 2 1,-4-2-1,-1-1 1,-1-2-1,1 2 126,2 1 1,2 2 0,0-2 0,-2-1 110,0-2-175,-1 1 63,9 3 0,-3-3 0,4-1 0,-2 2 178,0 1-596,6 2 0,-3 0-29,6-1 1,-1 1-1,1-1-855,-1 1 319,1 0 424,5 5-291,2 1 0,6 6-1187,3 0 1601,-2 0 1,10 0 0,0 0-52,8 0 1,4 0 307,5 0 0,9 0 0,6 0 0</inkml:trace>
  <inkml:trace contextRef="#ctx0" brushRef="#br4" timeOffset="109">13733 11237 7877,'-14'8'0,"-3"0"0,4 0 0,-4 5-355,3-1 0,6-4 26,0 1 1,4-7 1074,-5 3-372,7 1-101,-4-4-72,6 3 244,0-5-377,0-5 32,6-2 1,-4-5 0,7-1 957,0 1-811,2-1 0,2 0 6,-1-4 0,5-2-125,-1-6 0,6 0 0,-1-1 16,2-3 1,4 1-98,2-5 0,1-4 94,3-4-217,3 5 0,-5-4 178,7 3 0,0-3-181,4 3 1,-2-1-1,4 1 72,-2 0-74,5 0 0,-7 4 58,6 0 0,-1 0 0,5-5 58,-1 1 16,-4 5 0,-1-3-10,-3 2 1,-1 1 0,6 0 150,0 2 0,-3-3-129,-2 4 7,-2 0 0,-2 4 0,-1 0-16,-3 1 0,2 3 1,-6 0 27,0 6 1,-5-7 11,1 5 0,-1 1 118,-4 3 0,0 0-126,-4-4 1,-2 8 0,1-4-4,-5 2 1,1 4 381,-3-1-324,-2 5-1098,5-2 353,-5 5-898,1 0 1,4 1 1203,-2 3-1390,-4 3 0,1 5 1688,-6 1 0,5 5 0,2 1 0</inkml:trace>
  <inkml:trace contextRef="#ctx0" brushRef="#br4" timeOffset="110">14130 11162 8926,'-7'0'243,"1"0"0,8 0 0,2 1-251,4 4 14,-2-4 1,5 6-140,-3-3 1,3-3 0,1 4 158,1-4 52,-1 4 0,1-3 0,-1 2 130,0-3 1,6-1-133,3 0 226,2 0 0,2-1-56,0-3 0,7 1 1,4-5 170,4-2-457,6-1 0,3-5 4,4-1 1,7-1-44,-2 2 1,2 0-1,2-3 106,0 1-201,0-4 1,0 8 0,0-4 27,0 1 0,0 1 88,0-4 0,2 5-222,2-2 1,-1-1 270,-30 10 0,0 0 177,30-9 1,4 3-105,-3-2 1,1 2-1,-30 6 1,0-1-11,0 2 1,0 1 0,30-8-21,-29 6 0,-1-1 1,-1 2-1,0-1 3,1-2 0,0-1 0,-1 1 1,0 0 9,1-2 1,0-1-1,-1 1 1,0-1-2,3 1 0,0-1 0,-3 2 0,0-1 15,-1 2 1,0-1-1,32-12 10,-32 12 0,0 1 0,30-9 42,1-2 0,-3 6-82,-1-1 1,0 2-7,0 1 0,0 1-8,0 0 1,-1-1-6,-3 1 0,2-2-128,-2-3 1,3 2 96,1-5 0,-4 3-70,0-4 0,-4 5 63,3-5 0,0 2-7,1-2 0,-3-1 6,-5 6 0,-5-2-99,1 1 1,-5 3 185,4-2 0,-5 2 184,2 2 0,-8-1-125,-1 1 0,-1-1-86,1 1 0,2 0 133,-6-1 0,-1 5-125,-3 0 1,0 4 257,0-5 0,-2 5-206,-2-4 0,1 5 163,-5-1 1,3-1-167,-3 0 0,1 0 101,-2 1 1,-1 2-155,6-2 1,-6-1 42,2 1 0,1-2 29,-2 2 0,6 3-50,-1-4 0,-2 4-154,2 1 0,-6-4 171,2 0 1,-4 0 23,0 4 1,-5 0-8,0 0 1,-3-2 353,3-2-621,-5 3 215,8-5 152,-10 6-457,4 0-712,-5 0-146,0 0 0,-5 6 1,-2 1-1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18918 8719 11825,'-26'-7'983,"-3"-4"0,15 10 0,-4-5-373,11 6-666,-4-11-25,-1-3 103,-2-5 426,-9-4-14,9 14 203,-4-13-427,-5 8 79,-4-5 176,1 1-451,-8 0 234,8-1-348,-6-6 422,2 6-39,5-5 51,-6 5-228,-6-6 8,4-5 38,-8 4-92,15-4 33,-10 5-111,10 5 86,-10-8 1,4 7-6,-5-8-149,5 8 67,-4-2-7,-1-2 87,-1-1-35,-11-4 1,15 9 20,-3 0-24,8 1 290,-2 0 1,-5-2 92,-5 6-147,5-1-239,-11-1-276,14-1-59,-15-6 203,4 0-102,-6 0 76,1 1-42,-1-1-2,-5 0 216,4 0-50,-10-5 1,17 8 35,-5-3 0,14 4 93,-6 1-115,10 2 1,-13-3 564,3 0-186,2 1-143,-7 2-70,11 4 1,-9-4-146,11 6 0,-4-5 0,-6-1-280,-1-1 0,7 3 261,-5-5 1,2 0 24,-5-4 110,-3-5-77,15 9 0,-6-3 73,6 7-40,0 3 1,-7-5-295,3 2 154,13 4-8,-21-5 0,25 4-43,-13-3 144,8 9 132,-16-19-127,8 17 212,-4-13-343,6 10 22,7 1-181,-1-1 198,0-5-312,0 5 161,0-11 366,1 5-177,-1-6 289,0 6-385,0 1 41,6 5-192,-5 1 301,11 5-306,-5-4 204,5 4 225,-5 0-130,5-4 274,-5 4-114,5 1 210,-5-5-311,5 4 80,-5 0-414,5-4 38,1 9-58,5-9 384,-4 4 219,4 1-207,0 0-1127,-4 1 0,4 3 1161,0-9-166,-4 10 750,4-10-562,-5 4-128,0 0 85,-1 1 298,1 6-878,5-5 347,-4 4 13,4-10 217,-5 9 332,-1-9-461,-5 10-63,10-10-127,-8 9-133,14-3-685,-9 5 738,4-6 0,17-12 0,5-8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8T03:27:30.7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4227 196,'-52'0,"0"0,-39 0,16 0,3 0,14 0,0 0,-17 0,21 0,3 0,-3 0,-1 0,4 0,9 0,5 0,4 0,6 0,6 0,5 0,1 0,-1 0,-3 0,5 0,-4 0,4 0,-4 0,1 0,-2 0,-1 0,2 0,-2 0,7 0,-3 0,-1 2,-6 1,-1 0,-3 1,1-1,-1 2,-2 1,0-1,-2 1,-1-3,0 1,-1-2,1 1,2-1,-1-1,1-1,-4 0,-2 0,-4 0,-5 0,-7 0,-1 0,-3 0,-1 0,5 0,5 0,8 0,4 0,6 0,1 0,-2 0,5 0,3 0,1 0,7 0,0 0,-3 0,3-6,-1 2,-1-4,1 2,-7-1,-20-4,-5 0,-5 2,4 2,10 2,-3 1,6 1,1 0,9 3,3-3,4 1,6-1,-6-1,6 2,-8-1,2-4,-6 1,-7-2,-4 0,-2-1,0 1,3 1,0 2,0 1,3 1,1 1,2 1,4 1,4 0,6 0,0-3,-4 0,3-3,-7 3,3-1,-6 0,-5-1,-2-1,-2 1,3-1,4 3,4-2,5 2,4-1,0-1,-3 0,-9 1,-9 0,-7 4,-8-1,-7 1,-4 0,-1 0,8 0,12 0,14 0,10 0,7 0,43 28,-18-13,35 24,-29-19,3 3,-1 1,2 1,-4-2,-1-2,2 2,-3 2,2 2,-1 1,-1 0,0-1,-1-2,-4-6,-1-3,-4-4,1 1,-4 0,16-33,-6 17,14-29,-6 29,3 1,0 2,-1-1,1 1,-2 0,-1 0,0 0,-1 0,0 0,-2 0,3 0,-3 0,3 0,2 0,0 0,-1 0,-1 0,-2 0,0 0,-1 0,-2 0,0 0,-1 0,0 0,3 0,12 0,-11 0,8 0,-13 0,-2 0,4 0,-1 0,-2 0,3-4,-4 1,0-3,4-1,-8 1,11-5,-7 5,7-3,-4 2,1-1,-1 1,1-1,0 3,-1 2,0-2,1 2,4 0,4-1,-1 1,3-2,0-2,2-1,4 0,-3 0,-3 0,-3 2,-6-1,-3 2,-3 2,6 0,-7 3,8-1,-5 1,2 0,5 0,4 0,1 0,1 0,0 0,1 0,4 0,-3 0,-2 0,-3 0,-4 0,-2-1,-4-2,2 1,0-5,0 6,-1-5,1 1,0-1,4 0,4 1,3 0,5-2,3 0,3-1,-1 2,0 0,-4 0,-3 2,0-1,-1-1,6 0,2-2,2 3,1-1,-5 0,0 3,-7 0,-3 0,-3 0,-2 1,0 1,-1 0,1 1,-3 0,0 0,-3 0,2-1,0 1,-2 0,5 0,-5 0,6 0,-3 0,1 2,2 1,2-1,5 1,1-1,1 1,-3 0,-2 0,-6-3,-3 0,0 0,-1 0,2 0,1 0,-1 0,2 0,2 0,4 0,2 0,-1 0,-2 0,-4 0,-3 0,-1 0,0 0,3 0,-1 0,-2 0,-1 0,-2 0,4 0,-1 0,0 0,2 0,0 0,-3 0,-4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1414 6759 11857,'-26'0'983,"8"0"-1359,7 0 1038,10 0-605,17 11 438,-10-8 220,21 8-176,-20-11-179,0 0-115,10 0 76,-15 0 75,20 6-153,-8-5-96,17 4-47,0-5 0,4 0-117,2 0 222,-8 0-275,18 6 72,-14-5 0,19 6 0,-4-4 195,-1 1-157,-8 0 1,-5 0 12,4 1 0,-7 0 68,15-1 0,-17-1 24,4 5 0,-10-5-102,10 1 0,3 2 56,14-2-19,-12 0 3,-2-4 1,-10 0 183,3 0-21,-2 0-104,8 5-141,-14-3-52,8 14 104,-15-13 62,4 14-32,-11-16-1067,4 10 0,-10-4 0,5 5 0,-6 1 738,5-1 0,-4 1 0,5-1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3263 6548 12097,'-21'-12'565,"4"5"418,17 2 0,0 27-688,0-11-156,6 23-13,-5-9 1,10 11-59,-2 5 0,4 9-81,0-5 1,2 1 66,-7-9 6,3 6 0,2-3-106,-1 5 1,0 2 0,1 5 61,-1 2 1,-1-4 4,-2-5-175,2 1 1,-5-6 0,7-3 153,-1-1-290,1-6 495,5 0-212,1-5 1,11-7 126,3-6-22,-2-10-80,4-15-30,-3-11 43,0-3-35,4-9-150,-16-1 0,8-7 77,-11-5-18,-1 4 45,-9-3 97,-2-1-40,-5-2 11,-5 7-41,-7-9 1,-9 20 23,-8-16 0,8 14 172,1-6 319,4 10 169,-2-10-229,5 8-676,0 1 200,8 14-350,5 7 327,11 10 155,3 6-30,-1-2-172,4 19-249,-5-8-87,2 11 596,4 0-152,-6-6 548,6-7-337,-4-1-130,4-9 202,-11 3 381,-2 1-1029,6-5 152,-2 5-147,9-6 284,-11 0 824,4 0-891,-5 5 162,7 2-575,-1 0-422,1-2 0,-1-5 0,1 0 0,4 0 0,3-5 772,5-2 1,5-16-1,2-4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4193 7491 11960,'-21'-12'983,"5"5"-670,16 1-771,22 1 159,-11 3 390,23-3 86,-14 5-208,4 5 237,1 2-265,0 6 489,-11 5-98,-3 1-276,-11 6 72,-6 5 185,-6 2-371,-13 5 204,-7 6-317,-5-5 177,6 5-192,-5-6 212,10 0-83,-5 0 12,6 1 243,6-7 15,7 0-180,1-12 18,9-7 421,2-6-285,18-6-73,3 0 7,15 0-157,-5 0-32,12 0 171,1 0-8,6 0-32,5 0-1047,-4 0 244,10 0 466,-10 0-710,-2 0 0,-6 0 907,-11-6 0,-7 0 0,-8-7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3870 7578 12005,'-20'12'-104,"3"-5"301,50-7-115,-13-7-100,32-5 14,-26-1-3,10 1-200,-10 0 203,10 5-12,-10 1-968,5 6 978,-7 0 0,-4 0 0,-2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28594 8446 11948,'-20'0'983,"-2"0"0,15-6 0,-11 5 0,4-4 0,-4-1 0,-5-1 0,-3 0-306,-12-9-473,1 7-41,0-14 7,0 4-12,-6-6-18,-1 0 59,-6 0-51,1 1 79,-1-1 1,7 3-27,-2-3-59,13 8-73,4-2 0,-2-2 0,-13-9 160,-10-11 238,4 5 102,1 0-297,-3 3-182,20 9 1,0 0-1,-24-16-29,5 3 0,10-2 51,7 14 0,4-2-136,-4 2 0,4 0 127,-4 0 1,4-1-6,-4-3 0,4 6-71,-4-6 1,4 9-8,-4-4 1,4 2-113,-4-3 123,6 0-43,-20-11 0,8 0 1,-10-5-37,10 5 95,-8 0-51,7-2-64,13 16 1,-1 0 33,-16-21-71,-4 6 99,3 0-50,1 5-82,-4-10-17,4 15 34,0-14-16,-4 9 66,9 0-16,-4-4-378,12 16 121,-5-9 353,4 9-78,-11-4 277,5-1-343,-10 0 2,9 0 338,-4 0-176,12 1-46,-5 4 3,10-3 30,-5 9-12,12-4 11,-5 6-33,5-1 3,0 1 9,1 0 7,6 5-394,5 1-556,-4 6 1137,9-11-1172,-9 8 738,32-8 0,-5 11 0,27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0:42:15.52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FF8000"/>
    </inkml:brush>
    <inkml:brush xml:id="br3">
      <inkml:brushProperty name="width" value="0.05292" units="cm"/>
      <inkml:brushProperty name="height" value="0.05292" units="cm"/>
      <inkml:brushProperty name="color" value="#57D200"/>
    </inkml:brush>
    <inkml:brush xml:id="br4">
      <inkml:brushProperty name="width" value="0.05292" units="cm"/>
      <inkml:brushProperty name="height" value="0.05292" units="cm"/>
    </inkml:brush>
  </inkml:definitions>
  <inkml:trace contextRef="#ctx0" brushRef="#br0">15817 1005 7866,'-6'6'1657,"-1"-6"0,-1-1-1282,0-3 1,5 4-259,-1 4 1,3 3-35,1 5 1,1 1 0,2-1 196,1 1 0,0-1-492,-4 0 0,0 1 275,0-1 1,0 2 0,0 3 327,0 3 0,0 4-100,0 0 1,0 3-144,0 2 1,0 1-20,0 3 1,0 3-61,0-3 1,1 3 22,4 1 0,-4-1-173,3-3 1,-3 3-109,-1-3 0,5-3 102,-1-1 1,0 0-45,-4-4 1,4 5 24,0-9 1,2 5 69,-2-5 0,-3-2-35,3 1 1,-1-4-1,1 0 0,-2-2-38,2-2 1,-3 1-389,-1-1-405,0 1 298,0-1-591,0 0 376,0-5 209,0 4-106,0-9 716,0 3 0,0-5 0,0 0 0</inkml:trace>
  <inkml:trace contextRef="#ctx0" brushRef="#br0" timeOffset="1">16536 1166 10263,'-7'-13'-585,"2"5"466,5 0 229,0 5 0,0-4 7,0 3-154,0 3 1,1-5-1,3 6 1,-2-1 22,2-3 21,3 2 288,0-9 1,5 9-88,1-7 1,-1 5 59,0-4 0,2 4-29,3-5 0,-4 7-92,4-2 1,-2 2-16,2 2 1,-2 0 39,6 0 0,-6 2-207,1 2 1,-2 1-163,-2 3 0,1 4-105,-1-4 1,-1 3 130,-2 1 1,0 1 24,-5-1 0,0 0 110,-4 1 1,0 1 19,0 2 1,0-1-51,0 6 1,-1-4-5,-3 3 0,-2-5 274,-2 2 0,-3-2-16,3 2 0,1-8-25,-1 4 0,1-4-108,-1 4 1,-3-1-109,2 0 1,0 1-4,0-1 0,-2-3-109,3-1 1,1 0 114,-1 4 1,4-3-101,-5-1 1,7-4 78,-2 4 0,-2-3 6,2 3 0,0-4 38,4 4 0,-2-4-39,-2 5 0,3-5 109,-3 4 1,2-4-74,2 4 0,0-3-3,0 3-31,0 0 46,0 5 1,2-2 2,2-3 0,-1-1 23,5-3 0,0-3 108,5 3 1,3 2-83,1-2 1,5 0 72,-2-4 1,0 4-72,0 0 1,0 1 6,0-5 1,4 1-49,-4 3 0,0-3-10,0 4 1,-4 0 59,0-1 0,2 0-11,-1-4 0,1 4-364,-2 1 1,-2-1 127,2-4 0,2 4-67,-1 0 0,-1 0-70,-3-4 0,-5 0-140,0 0 1,-4 0 209,5 0 1,-6-1-207,1-3 475,-3-3 0,5-11 0,0-1 0</inkml:trace>
  <inkml:trace contextRef="#ctx0" brushRef="#br0" timeOffset="2">17789 1129 7888,'-7'-7'2309,"2"1"-3014,5 6 489,0 0 0,5 0 173,4 0 0,3 0-17,5 0 1,-2 0 139,5 0 1,1-4-79,4 0 0,0 0 191,0 4 1,-1 0-94,1 0 0,0 0-28,0 0 38,0 0 0,-5 0 1,0 0-19,-2 0 1,2 4-40,-3 0 1,-1 2-14,-3-2 0,-5-2-18,0 7 0,-5-5 24,1 4 0,-3-4 99,-1 5 0,0 3-142,0 4 1,-5 2 37,-3-1 1,-3-2-127,-2 6 0,-3-6 87,-1 1 1,1-2-15,3-1 0,5-1 6,0 0 0,1-3-20,-1-1 85,-3 0-25,4-1 0,0 0-266,3-3 43,2-2 10,2 3 0,2-5 196,2 0 1,3 4 106,5 0 1,2 5-159,2-5 1,0 5-15,4 0 0,2 2 90,7 1 1,-3 0-42,3 1 1,2-1-4,-2 1 1,1-1 52,-1 0 1,-4 5 149,-1 0 1,0-1 16,-8-3 0,1-1 39,-5 0 1,1 1-82,-1-1 1,-5 1 108,-3-1 1,2 0-119,-2 1 1,0-1 1,-4 1 0,-4-1 15,0 0 1,-6 1-85,2-1 0,-5-4-238,-3 1 0,1-1-56,-6 4 1,0-3-185,-3-1 0,-1-5 269,0 1 0,-5-3 39,-3-1 1,1 0-1143,-1 0 0,7 0 137,1 0 0,1 0 535,8 0 1,1-1 257,6-3 0,4 1 282,5-5 0,0-6 0,0-5 0</inkml:trace>
  <inkml:trace contextRef="#ctx0" brushRef="#br0" timeOffset="3">19464 1054 9215,'-12'0'3395,"3"0"-3596,1 0-482,5 0-102,-2 0 636,5 0 1,0 6 0,0 2 187,0 3 1,0 6-136,0-1 1,-4 6 46,0-1 0,-2 2 98,2 2 0,-2 0-57,-2 0 1,-3-1-121,3 1 1,-2 0 332,2 0 1,-3 0 305,3-1 1,2 0-320,2-3 0,-2 1-89,2-6 0,0 5 40,4-5 0,0 5-60,0-4 1,2 3-135,2-3 1,-2 1 70,7-2 0,-2-2 24,1 3 0,3 0-90,-3 0 1,5 0-136,3-5 0,-1-4 157,6 0 0,0-1 36,3 2 1,1-4 27,0-5 1,5 2 9,3 2 1,3-3-73,2 3 1,3-2 30,0-2 0,5 0 9,-5 0 1,5 0-85,-5 0 1,4-5-148,-3 1 1,-5 0 143,-4 4 0,-5 0 10,1 0 0,-7 0-270,-2 0 1,-5 0-79,2 0 0,1 0-386,-2 0 0,2 0 324,-1 0 1,-3-1-141,2-3 1,-1 1 608,2-5 0,-3-6 0,4-5 0</inkml:trace>
  <inkml:trace contextRef="#ctx0" brushRef="#br0" timeOffset="4">19911 1451 7795,'-13'7'944,"1"0"192,-1-3 0,5-1-1116,0 5 1,5 2 25,-1 6 1,-2-1 61,2 6 0,0 5 10,4 7 0,0 3-52,0 1 0,0 2 100,0 2 1,0-1-118,0 6 0,0-6 170,0 1 0,0-2-180,0-2 0,0-1-850,0-3 1,0 1 159,0-5 0,0-1-181,0-8 1,0 2 831,0-5 0,-5 5 0,-2-3 0</inkml:trace>
  <inkml:trace contextRef="#ctx0" brushRef="#br0" timeOffset="5">15643 955 7901,'-7'-6'10,"-4"5"0,9-4 1,-5 3 155,1-2-127,2 3 14,4-5-90,0 6 1638,0 0 0,5 0-1218,4 0 0,2 0-240,1 0 0,5-4 43,-1 0 0,2 0-193,-1 4 1,-2 0 72,6 0 1,-2-2-91,2-2 0,2 3 154,-2-3 0,2 2-9,2 2 1,0 0-108,-1 0 1,1 0-144,0 0 0,4 0 137,0 0 1,5 0 17,0 0 1,-3 0-103,2 0 1,-1 0 169,1 0 0,3 0 98,-3 0 1,3 0-106,1 0 0,0 0 99,1 0 1,0 0-148,3 0 1,-1 2 12,6 2 0,-6-3-31,1 3 0,2-2 63,-2-2 0,5 0-31,-5 0 1,5 0 76,-5 0-204,6 0 0,-7 0 85,5 0 0,-1 0-63,2 0 0,-2 0 0,-4 0 69,1 0 1,5 0-13,-5 0 1,1 0-44,-5 0 0,1 0 42,4 0 1,-4 0 56,4 0 0,-4 0-9,-1 0 0,2 0 7,2 0 1,-2 0-57,2 0 0,-3-2 6,-5-2 1,5 3 17,-5-3 0,6 2 6,-6 2 1,3 0-25,1 0 1,0 0 16,0 0 0,-1 0-7,-3 0 1,3 0 3,-3 0 1,-2 0 1,-2 0 0,1 0-26,-1 0 1,4 0-2,-4 0 1,4 0 29,-4 0-15,5 0 0,-3 0 0,3 0-68,-1 0 0,-4 0 66,4 0 0,-5 0-175,1 0 0,0 0 127,-4 0 1,6 0 58,-6 0 1,3 0-6,-4 0 0,-3 0 83,0 0 0,-1 0-47,5 0 1,-5 0 72,-4 0-116,3 0 1,-5 0 0,3 0 46,-3 0 0,-1 0 62,4 0 1,-3 2-64,2 2 1,-2-3-15,-2 3 1,1-2 53,-1-2 0,1 0 95,-1 0-105,0 0-20,1 0 630,-6 0-156,-2 0-581,1 0 53,-5 0-465,5 0 222,-6 0-1342,0 0 1121,5 0-611,-4 0-169,5 0-386,-6 0 761,0 0 1,-6 5 0,0 2 0</inkml:trace>
  <inkml:trace contextRef="#ctx0" brushRef="#br0" timeOffset="6">8895 5209 7916,'0'-7'-1573,"0"2"1403,5-1 1,-3 3 30,2-5 166,-3 5 1,-1-8 194,0 3-170,0 2 0,0 0 191,0 1 0,1 0 213,4-3-246,-4 2 240,4 6 1,-5-1 91,0-3 97,0 2-68,0-3-206,0 5 192,0 0-169,0 5 0,0 2-150,0 6 0,0 3-6,0 1 0,0 3 3,0-3 0,5 5-17,-1-1 1,0 2 13,-4 2 0,0 0-9,0-1 0,1 3-13,3 2 0,-2 2-40,2 6 0,1-1-136,0-3 0,0 7 23,-1-2 1,-1 6 126,5-3 1,-4 4-211,5-3 0,-5 5 1,4-2 0,-4-1-78,4 2 1,-5-6 49,1 1 1,-2-2-93,-2-2 0,0-4 57,0 0 0,0-6-81,0 2 0,0-7 12,0-1 0,0-6-47,0 2-701,0-3-45,0-2-334,0-5 282,0-2 402,0-5 0,0-1-29,0-3 1,0-4-695,0-9 1323,0-2 0,0-17 0,0-3 0</inkml:trace>
  <inkml:trace contextRef="#ctx0" brushRef="#br0" timeOffset="7">9515 5358 7950,'-11'-2'256,"1"0"-59,2-2-255,5-1 202,-2 5 0,3 0-199,-2 0 32,3 0 190,-5 0 28,6 0 1484,0 0-1385,0-5 0,0 2 24,0-5 1,4 4 2,1-5-183,4 7 0,-6-9 0,5 4 339,2 0-297,1-4 1,5 4 0,2-4 26,2 3 0,0-2-283,5 6 0,1-4-24,3 4 0,-1-5 108,5 5 1,-4 0-31,4 4 0,-1 0 3,1 0 0,3 0-189,-3 0 0,-3 1 125,-1 3 0,-3 3 37,-1 6 1,0-1 60,0 1 1,-6 0 112,-3 4 0,-2 2-29,-1 6 1,-2 1-88,-3 3 1,-3 0-21,-5 8 0,-1-1-63,-3 10 1,-3-5-143,-5 4 1,-6 1 121,-3 3 1,-7 1-156,-1 0 0,-1-9 216,1 0 0,-1-6 1,-3 2 1,-3-1-30,3-7 0,-3 0-3,-1-4 1,5-6 17,3-3 1,-1-3-32,1-5 0,4 2-3,4-6 1,6 0 166,-1-4 1,3-1 200,5-4 0,-2 3-276,6-7 130,0 7 0,4-5-561,0 3 1,2 2 189,2-2 0,3-1 166,5 0 1,6-3 30,3 4 0,2-1-62,2 0 1,2 4-57,6-3 0,-4 3-52,9 1 1,-4 0 287,3 0 0,0 0 72,1 0 1,-1 1-361,0 3 0,0 2 37,1 2 0,-1 3 115,0-3 0,-1-1-322,-3 1 1,1-4-465,-5 5 0,-1-5 368,-7 4 1,1-5 464,-6 1 0,1 3 0,-5-6 0,1 5 0</inkml:trace>
  <inkml:trace contextRef="#ctx0" brushRef="#br0" timeOffset="8">10979 5345 7891,'-22'-12'718,"4"0"2062,5-1-2895,9 6-408,-7 2-731,10 5 842,-5 0 510,12 0-151,1 0 1,1 4 104,0 0 0,1 2 313,3-2 0,0-3-237,1 3 0,-1-1 452,1 1 0,4-3-221,4 4 0,3-4-50,0-1 0,5 0-40,0 0 1,-1 0-35,-7 0 1,2 4-223,-2 0 0,-2 6-17,2-2 1,-6 3-52,1 2 1,-6-1-65,-2 0 0,-5 6-20,1 3 1,-2-2 120,-2 2 1,-6 0 32,-2 3 0,-5 1-217,-3 0 1,-4 0-277,-4 0 0,0-2 233,4-2 1,-2-3 100,5-6 1,-4 0 568,5 1 1,-1-5-102,5 0-38,5-5 1,-4 3 32,3-6-250,2 0 1,1 1 173,5 3-102,0-2 1,1 4-266,3-1 0,2-3-376,2 7 1,4-5 196,1 4 0,-1-1 77,5 1 0,-4 3 402,0-3 0,-1 4-33,1 0 0,0 0 29,4 1 1,-3-1-89,2 1 1,-6 3 113,-2 1 0,-1 1-88,1-2 1,2-2-32,-6 2 0,0-2 119,-4-1 0,0-1-111,0 0 1,0 1 295,0-1 0,-5 1-96,-3-1 0,-4 0-149,0 1 0,-2 1 44,-2 2 0,-4-4 18,-4 1 1,-1-1-834,0-3 0,-5 2-283,-3 1 1,-2-5-10,2-3 1,-3 2 412,3-2 0,1 0 512,-1-4 0,0-6 0,-4-1 0</inkml:trace>
  <inkml:trace contextRef="#ctx0" brushRef="#br0" timeOffset="9">13547 5370 7948,'-13'-1'503,"1"-3"0,-1 2 77,1-2 299,5-3-702,-4 6-132,10-5-161,-5 6 1,6 2 200,0 2 1,0 3 129,0 5 1,0-2-151,0 2 1,0-2-39,0 6 0,0 2 512,0-1 1,0 5 603,0-1 0,0 6-647,0 2 0,-4 7-220,0 1 0,0 0-251,4 5 1,0 0-105,0 0 0,0 3-124,0-3 0,0-2 57,0-7 0,0 2-180,0-1 1,0-4 109,0-1 1,0-7-136,0-2 1,0-3 141,0 4 0,0-10-146,0 1-587,0-2 80,0 2-136,0-5 171,0-1-194,0-6 910,0 0 1,0-11-1,0-3 1</inkml:trace>
  <inkml:trace contextRef="#ctx0" brushRef="#br0" timeOffset="10">14080 5457 7908,'-12'-5'0,"-1"-2"1983,6 0-1160,2-4-494,5 4 0,1-4-245,3 3 0,3 1-107,6 3 30,-1 2 0,5-3 0,1 5 53,1 0 1,0 0 138,2 0 0,2 0-125,-2 0 1,-2 1 65,2 3 1,-2 3-13,2 5 0,-2 1 126,-2-1 1,-3 1-97,2-1 1,-4 0-61,-3 1 0,2 3 26,-3 1 0,-2 5-102,-2-1 0,-3 2-135,-1 2 1,0 5 11,0 3 0,-3-1-176,-5 1 1,0-4 103,-9 4 1,2-5-42,-1 1 1,2-3 148,-3-1 0,-1-2-18,2-2 0,-1-2-62,5-3 1,-1-6 95,1 2 331,0-2-192,-1 3 0,5-7 121,0-1 0,5-3-6,-1 2-22,2-2-161,2 3 0,6-3 18,2 2 1,3-1 29,2 5 1,4 0-301,4 5 0,3-1-407,0 0 0,1-3 205,0-1 0,-2-1-241,-2 1 1,3 2 204,-4-6 1,0 0-115,0-4 0,-5 4 108,2 0 1,1-1 473,-2-7 0,1-3 0,-5-5 0</inkml:trace>
  <inkml:trace contextRef="#ctx0" brushRef="#br0" timeOffset="11">15035 5283 7895,'-5'-12'657,"-2"0"2075,-5-1-1970,5 6-1217,1 2 3,6 5 0,0 1 303,0 3 0,0 3 64,0 6 0,0-1 145,0 0 1,-5 6 116,-4 3 0,-2 2-4,-1 2 1,1 1 123,3 3 0,-3-1-21,2 5 0,2-4 128,-1 4 1,5-5-484,-1 0 1,-1-5 107,1-3 1,-1-1-153,5 2 1,2-2 0,2-2 0,-1-3-18,5 2 0,-4-2 83,4-2 1,1 1-188,3-1 0,0-3 200,1-1 0,1-5 181,2 1 0,4-3 113,4-1 0,1 0-72,0 0 1,4 0-212,0 0 0,5-4 84,-1 0 0,-1-4 40,1 3 1,-5-3-127,1 4 1,-3-4-239,-1 4 1,-1-5 124,1 5 0,-1-4-141,-4 4 0,2 0-137,-5 4 0,4-4 119,-5-1 0,2 0-581,-1 1 534,-4 2 0,5-3-110,-5 5 101,-1-6 363,1 5 0,-1-16 0,0 4 0</inkml:trace>
  <inkml:trace contextRef="#ctx0" brushRef="#br0" timeOffset="12">15345 5507 7857,'-19'0'0,"1"0"297,11 0 1,2 5 0,6 3 1508,3 3 0,2 9-1417,2 5 0,3 1-163,-3 7 0,-1 1-464,2 8 1,-5 2-39,4 5 1,-5 1-247,1 0 0,1-2 436,0-3 1,-1 3-76,-4-2 1,0-5-563,0-4 0,0-1-91,0-7 0,0 0 814,0-4 0,0 0 0,0 0 0</inkml:trace>
  <inkml:trace contextRef="#ctx0" brushRef="#br0" timeOffset="13">13385 5060 8329,'-12'-7'543,"0"3"-455,-1 3 0,5 1 54,0 0-307,5 0 1,-3 1 105,6 3 93,0-2 353,0 3-210,6 1 1,-3-5-44,5 3-116,0 3 1,0-4 507,1 5 1,-1-5-155,4 1 0,2 1-116,3 0 0,-2 3 0,6-4 35,1-1 0,1 2 79,2-1-320,0 1 0,4-5 115,0 0 1,5 0-76,-1 0 1,3-2 0,3-1 238,2-1-216,-3-5 1,7 3 65,-4-2 0,2-2-32,2 6 1,2-1 0,-6 2-112,-1-1 0,3 0 61,-2 4 1,5 0-203,-5 0 73,1 0 1,-5 1 0,0 2 56,0 1 1,-1 0 41,-3-4 1,2 4 21,-6 0-78,5 0 1,-8-4-13,3 0 1,-4 0-1,-3 0 110,-1 0 0,-2 0 317,2 0-301,-3 0 0,-2-4 0,1 0 264,-2 1-394,-1 2 1,-2 1 0,0 0 85,1 0 0,-5 0-145,0 0 216,-5 0-14,3 0-101,-1 0-320,-3 0-69,3 0 1,-6 0-11,-3 0 0,1 0-655,-5 0 648,5 0 0,-8 4 0,2 2-886,-2 0 0,3-1 519,0 3 736,5-5 0,-8 8 0,4-4 0</inkml:trace>
  <inkml:trace contextRef="#ctx0" brushRef="#br0" timeOffset="14">17305 5395 8007,'-11'-5'902,"3"-4"0,1 2 227,3-1-794,3 5 0,-5-4-587,6 3 367,0 3-787,0-5 577,0 6 246,0 6 1,0 1 298,0 5 1,0 1-111,0-1 1,-1 2-51,-3 2 0,2-1-65,-2 6 0,1 1 158,-1 7 1,3 3-6,-3 5 0,-2 2-323,2 2 0,0 3 0,3 7-48,-3 3 67,2-3 0,-3 8-491,5-5 1,0 5 380,0-1 1,-4 1 73,-1-1 0,1-1-26,4-4 1,0-6-509,0 3 1,0-13 102,0 0 0,0-4 6,0 0 0,0-6-400,0-7 1,4-5-224,1 2-384,-1-9 945,-4-2 0,4-8 170,0-2 279,0-8 0,7-19 0,3-7 0</inkml:trace>
  <inkml:trace contextRef="#ctx0" brushRef="#br0" timeOffset="15">17988 5556 7923,'-17'-5'0,"2"-4"1136,4-2 0,3 5 1064,4 1-1735,2 4-690,-3 1-478,5 0 565,0 0 0,5 0 652,4 0 1,3 0-334,4 0 0,5 0 105,8 0 0,-1 0-160,5 0 1,0 1-50,4 4 0,-1 1-268,-3 7 1,1-2 145,-5-3 1,0 3-60,-4-3 0,-1 3 33,-4 2 0,-2 1 29,-5 2 0,-2-2-57,-3 2 1,-3 2-156,-5-1 1,-1 5 89,-3-1 1,-9 6-21,-7 2 0,-5 4 124,-4-4 0,-3 0-16,-5-4 1,0 0-17,0 0 1,1-2-35,3-2 0,7 1 1706,5-6-756,0 1-413,2-5-499,1 1 1,11-5-256,3 0 0,4-1 7,4 1 1,3 3 124,5-2 0,2 0 338,3-1 0,3 3-165,9-2 1,-1-2 328,5 1 1,0 0-155,4 5 1,-4-5 2,0 0 0,-5 0 48,1 5 0,-4-5-41,-5 0 1,-2 1 86,-5 3 1,-1-1-106,1-3 1,-5 3-90,0-2 0,-5 2 80,1 1 0,-3 0-33,-1 1 0,-1-1-90,-3 1 0,-3 3-326,-5 1 1,-2-1-82,-3-3 1,-2 0-205,-6 4 0,-1-3-437,-3 2 1,1-6-1,-5-2-234,-1 2 1285,-2-5 0,-1 1 0,0-6 0</inkml:trace>
  <inkml:trace contextRef="#ctx0" brushRef="#br0" timeOffset="16">19092 5581 7925,'-6'-19'1438,"4"5"1416,-7 6-2949,7-1-183,-4 3 291,6 6 1,0 6 113,0 7 1,-1 3 220,-3 1 1,2 5-77,-2-1 1,-3 2-150,-1 2 1,2 0 175,2-1 0,-1 5 1,1 0 0,-2 4-271,2-4 0,3 6 89,-4-2 0,4-3-416,1-1 0,0-3 218,0-1 0,6 0-136,2 0 0,-1-2 103,1-2 0,0-2 0,5-4-106,-1 2 183,0-1 0,2-3-28,3-1 1,-2 1 13,6-1 0,-5-1-34,5-3 0,-2 3 1,3-4-524,-1 0 315,0 4 0,3-10 0,1 4-164,0-4 0,4 3 117,0 0 191,0 0 0,-3-4-596,3 0 1,-3 0 337,3 0 1,-3-4 0,0-1-114,3-2 1,-7-1 518,3-5 0,-8 1 0,6-6 0,-3-1 0</inkml:trace>
  <inkml:trace contextRef="#ctx0" brushRef="#br0" timeOffset="17">19613 5891 7925,'-25'-5'0,"4"-2"1021,1-6 1,3 6 222,-3 3-873,4 3 1,-2 1-546,6 0 1,1 3 96,3 5 0,-3 6 1,2 12-463,-2 3 434,-1 8 1,0 9 264,-1 7 1,1 4-373,-1 5 1,-2-2-39,3-2 0,-7 7-546,6-3 1,-2 4-93,3 0 0,1-4 888,2 0 0,-3 3 0,2-7 0,-4-3 0,-1-2 0,-1-4 0</inkml:trace>
  <inkml:trace contextRef="#ctx0" brushRef="#br0" timeOffset="18">17181 5234 7959,'-11'-2'2278,"3"-2"-1705,-3 3-471,10-5-119,-5 6 0,8 0-157,2 0 0,3 0 223,5 0 1,0 0-30,1 0 0,1-4 107,2 0 1,-1 0 141,6 4 0,0 0-138,3 0 1,3-1 146,2-4 1,-2 4-51,6-3 1,0 3-52,5 1 1,0 0-190,4 0 1,2-2 136,5-2 0,2 3-205,3-3 0,-2-2 231,6 2 1,2-4-147,6 4 1,0-6 31,-29 6 1,0 0-1,29-3-89,-30 2 0,-1 1 0,32 2 78,-5-2 0,2-2 52,-11 2 1,0 0 218,-8 4 0,2 0-97,-5 0 1,-1 1 30,-4 3 1,0-2-74,1 2 1,-5-1-76,0 1 1,-4-3-12,4 3 0,-6-1 1,4 0 188,-1 1-110,-4 0 1,4-4 0,-6 0-65,-3 0 0,2 0-30,-2 0 1,-3 0 38,-2 0 0,-2 0 121,-2 0 66,1 0-134,-1 0 0,-4 0 54,1 0-111,-7 0-595,4 0 135,-6 0-7868,0 0 8236,-6 5 0,0 2 0,-7 6 0</inkml:trace>
  <inkml:trace contextRef="#ctx0" brushRef="#br0" timeOffset="19">22702 5606 7817,'-6'-11'2193,"-2"3"-2023,3-3-9,-1 9-123,6-3 1,1 1 93,4-1 1,1 0-240,7 1 1,3 1 114,1-5 1,5 4-98,-1-5 1,6 2 64,2-1 0,0-1 167,-4 4 1,4-4-104,0 0 0,0 3 175,-4-3 0,-1 7-34,1-3 0,-6 4-55,-2 1 0,1 0-126,-2 0 0,1 0 90,-5 0 0,1 6-176,-1 2 0,-3 7 55,-1 2 0,-1 5-89,1-2 0,-3 4-39,-5 0 0,0 7 94,0 2 1,-6 3 32,-7 1 0,-1 0-22,-6 0 1,-2 1 208,-7-1 0,0 1-108,-8 4 1,6-8 137,-6 3 0,7-6-92,-3 2 0,9-10-12,-1 2 1,9-9-85,-1 1 1,3-3 114,2-2-90,5-5 89,2-1-323,5-6 180,0 0 1,0 5-145,0 3 1,5-1 94,3 2 1,8 0 82,0 8 1,6-4-80,-1 4 1,6-2-86,2 2 1,6-4 105,-2 4 0,4 1-6,5-2 0,-3 1-432,7-5 0,-5 1 172,5-1 1,-5 1-283,5-1 1,-1-5-31,5-3 416,-6-3 0,4-12 0,-4-2 0</inkml:trace>
  <inkml:trace contextRef="#ctx0" brushRef="#br0" timeOffset="20">23781 5606 7802,'-25'-19'3958,"6"1"-4113,7 11-257,6 1 1,12 6 78,2 0 0,8 0 325,5 0 1,4 0-59,4 0 1,3 0 37,5 0 0,0 0-78,0 0 1,0 2 329,1 2 0,2-3-145,-3 3 0,1-1 232,-9 1 0,0-1-47,-4 5 0,-4-5-82,-1 1 0,-6 3-179,-1 1 0,-2-1 82,-7 1 1,0 1-75,-4 3 1,-6 6 70,-2 3 1,-4 2-204,-5 2 1,-6 0 84,-6-1 1,-4 1-58,4 0 0,-4-4 229,4-1 1,-4-4-75,4 0 1,0-2-154,4-2 1,6-3 105,2-1 1,3-4-22,2 4 1,1-4 26,3 5 0,1-5-82,3 4 1,2-4 80,-2 4 0,8 1-281,5 3 1,2 1 95,1-1 1,7 0 105,6 1 1,1-1 189,7 1 0,0-1-71,5 0 1,-1 1-101,0-1 1,-1-4-5,-3 1 0,-4-1 159,-8 4 1,1 1 66,-6-1 0,-1-4 147,-6 1 0,0-1-186,-5 4 0,1 1-157,-5-1 1,0 1 0,-2-1-384,-2 0 0,-4 1 182,-9-1-47,-2 1 1,-11-1 31,-3 0 0,-5-3 0,-2-1-988,-1 2 728,-6-5 1,7 5 0,-3-6-898,5-1 1387,-2-2 0,8-7 0,-5 0 0</inkml:trace>
  <inkml:trace contextRef="#ctx0" brushRef="#br0" timeOffset="21">25195 5432 7861,'-24'-11'218,"-1"3"1,5-4 0,4 7 2181,2 4-1480,2 1-734,-1 0 0,1 6 1,-1 2-278,1 3 0,0 11 27,-1 3 0,-5 8-57,-2 0 0,-4 3 220,-1 1 0,2 0 75,2 0 1,-1 0 49,6 1-327,-1-1 1,6-1 0,1-3 291,2-4 0,5-3 64,-1-1 1,4-6-83,4-2 1,3-4-97,6 0 1,9-1-115,3 1 0,2-2 57,-2-3 0,4 1-185,0-4 1,5 3 99,-1-4 0,2 0-95,-2-4 1,1 4 100,-5 0 1,4 1 32,-4-5 0,4 0-567,-4 0 1,5-2 205,-6-2 1,6 1 64,-6-5 0,3 4 46,-2-4 0,-3 5-119,3-1 1,-3 1 187,-1-1 0,0 2-31,-1-2 0,1 3-327,0 1 0,0 0 567,0 0 0,0-6 0,-1 0 0</inkml:trace>
  <inkml:trace contextRef="#ctx0" brushRef="#br0" timeOffset="22">25592 5581 6346,'-36'1'0,"-4"5"0,-2 6 0,-1 6 0,11 13 0,3 2 1580,9 8 0,2 4 1,5 9-848,1 4 1,1 8-2170,6-31 0,2 1 1107,-1 0 0,2 1 0,2 1 0,0 1 0,0-2 0,0 0-398,0 32 1,0-1-1941,0-6 2667,0 2 0,3-9 0,2 3 0,4-4 0,-1-3 0</inkml:trace>
  <inkml:trace contextRef="#ctx0" brushRef="#br0" timeOffset="23">22801 5184 7846,'-12'-12'1515,"5"5"1,3 1-1275,8 6 1,4 0-96,9 0 0,2 0 0,7 0 13,3 0-68,3 0 0,5 0-76,0 0 0,6-4 79,2 0 1,4-4-4,0 4 0,11-6-324,2 2 1,-28 4 0,2 1 397,-1-1 1,0 0 0,2 2-1,-1-1-136,1-1 0,1 0 0,1 2 0,0 0 35,0-2 1,1 0 0,2 2-1,0 0-94,-1-2 1,1-1-1,2 2 1,1 0 46,0-1 1,1-1-1,2 0 1,-1-1-1,-1 3 1,-1-1 12,0 1 1,0-1 0,-1-1 0,0-1 1,-3 5-1,-1 1 0,0-2 0,-1 0 0,31 1-106,-4 1 0,-8 0 90,-4 0 1,-4 0 116,-5 0 0,-4 0-87,-7 0 0,0 0 198,-5 0 0,-1 0-108,-8 0 1,2-5 126,-5 1 1,-5 0-60,-4 4 0,-1-1 814,2-3-1133,-4 2-26,-5-3-593,0 5-2306,0 0 2242,0 5 1,-1-2-354,-3 5 1,-2-4 158,-2 5 993,-9-7 0,4 9 0,-12-4 0</inkml:trace>
  <inkml:trace contextRef="#ctx0" brushRef="#br0" timeOffset="24">10445 8607 8338,'-8'-5'868,"0"-4"0,5 3-177,-1-3-717,3 7 376,1-4 0,1 6 142,3 0-72,-3 0 1,5 1-18,-6 4 0,0 1 33,0 7 0,4 5-197,0 2 1,4 4 97,-3 1-111,4 5-310,-7-4 1,5 10 163,-3-3 0,-3 3-63,3 1 0,2 4 59,-2 1 0,0-1-32,-4-4 1,0 5 31,0-1 0,0 4-127,0-3 0,0 3 46,0-3 0,0 3-34,0-4 1,-4 5 0,0-5 195,1-1-116,2-7 0,1 2-421,0-6 0,0 0 0,0-5-8,0 1 0,0-5 75,0-4 1,1-2-11,3-2-780,-3-5-157,5-1 570,-6-6 1,4-2-1,0-2 690,-1-4 0,4-14 0,0-4 0</inkml:trace>
  <inkml:trace contextRef="#ctx0" brushRef="#br0" timeOffset="25">11016 9017 7887,'-19'-5'508,"2"1"1,3-5 0,2 2 605,0 0-317,5-4-492,-4 4 179,9-6-463,-3 1 106,5 0 1,4-1 84,0 1 0,6 4-23,-2-1 0,-1 5-153,1-4 0,4 0 61,5-5 0,1 5 21,-2 0 0,4 5-46,5-1 1,1 2 83,3 2 0,-3 2-184,3 2 1,-4 3 96,-5 5 1,4 2-113,-4 3 1,-2-2 75,-1 5 1,-3 2-132,-2 7 0,-5-2 94,-3 2 1,-2 2 22,-2 2 1,-2 3-203,-2 1 1,-4 1 109,-9-1 0,-1 0 37,-2 0 1,-4 0 62,3 1 1,-2-5-1,-2-2 425,0 0-285,1-2 1,0-5 48,4 1 0,2-5-128,5-4 1,5-4 122,0-3-217,5 2 1,-1-10 0,8 3 239,4-2-211,3-2 0,7 0 59,3 0 1,2 4-202,2 0 0,5 0-69,3-4 0,3 0-142,1 0 0,2 0-429,2 0 1,-2 0 358,2 0 1,-2 0-293,-2 0 1,3 0 296,-3 0 1,2-4 0,-10-2 394,-2-1 0,0-1 0,-3-4 0</inkml:trace>
  <inkml:trace contextRef="#ctx0" brushRef="#br0" timeOffset="26">14948 8880 7984,'0'-8'805,"0"0"-334,0 5-669,0-8 0,0 8 157,0-5 613,0 5 724,0-3-817,0 6 346,0 0-136,0-5-389,0 4 0,2-4-122,2 10 0,-3 6 1,4 7-1,-4 1 0,-1 3 1,1 4 10,3 7 1,-1 0 0,4 10 0,-1 0 0,-4 2 0,1 5-170,1 3 1,-2-6 0,3 3 0,-1-2 0,2 0 0,-1 1-395,1-4 1,-1 2 0,-2-7-143,1-4 0,2 0 1,-4-9 68,3-3 0,-1-1-70,-4-6 1,4-1-732,0-4 625,0-5-751,2-1 1374,-5-6 0,10-11 0,-4-3 0</inkml:trace>
  <inkml:trace contextRef="#ctx0" brushRef="#br0" timeOffset="27">15432 8942 7922,'-18'-18'0,"9"6"2821,-4-1-2296,9 6-581,-1 7 1,14 0 128,4 0 0,3 0 30,1 0 0,-1 0 304,9 0 1,-3 2-243,7 2 1,-1-1 117,1 5 0,-3-1-179,3 1 0,-3 3 0,-1-4 213,0 0-211,-1 4 0,-3-5 1,-2 3 98,-1-1-207,-7-5 0,-1 8 0,-5-4 203,2 0-285,-4 4 1,1 0-1,-8 7 114,-4 1 1,-5 2 4,-3 4 1,-7 0-329,-6-1 0,-6 1 95,2 0 1,-1-4 255,0-1 1,-4 0-51,5 0 1,0-2 30,8-5-12,0-1 1,2-1 0,2-1 583,4-2-414,4-5-4,6 2 127,1 1-422,6-5 1,2 5 0,2-6 147,4 0 1,9 4-9,3 0 0,4 4-4,0-4 0,10 2-48,-1-2 1,4-3-13,-8 3 1,4 3 22,-4 2 1,0-3 0,-4 3 0,-1-1 210,1 4 1,-4-1 28,0-2 0,-6 2-138,1-3 1,-2 3-20,-2 1 0,-1 1 13,-2-1 1,-4 1 23,-5-1 1,0 0-4,0 1 1,-1 1-87,-3 2 1,-3-2-151,-6 2 0,-3 2-341,-1-1 1,-5-1 221,2-3 0,-4-1-644,-1 1 1,-4-1 186,1 0 1,-7 1-111,2-1 1,-1-3 45,0-1 762,-7-5 0,8 8 0,-10-5 0</inkml:trace>
  <inkml:trace contextRef="#ctx0" brushRef="#br0" timeOffset="28">19278 8843 7900,'-10'-17'0,"-2"2"791,-2 4 0,4 0 1780,2 7-1642,5 0-1061,-2 4 1,6 0 105,3 0 1,-1 3 202,5 5 0,-3 2 218,3 10 0,0 6-124,5 7 1,-5 5 140,0 3 0,-4 3-174,4 6 1,-5 5-484,1 3 1,-2-2 73,-2 2 1,0-3-149,0-1 1,0 0 0,0-10-184,0 0 364,0-1 1,0-8 0,0-1-769,0-6 611,0-7 1,0-3-1,0-6-496,0 1 0,1-6-754,3-3 1038,-2-3 0,5-1-94,-3 0 711,-3-11 0,10-3 1,-4-10-1</inkml:trace>
  <inkml:trace contextRef="#ctx0" brushRef="#br0" timeOffset="29">19849 9029 7917,'0'-14'475,"0"-2"1,-2 2 0,-1-3 494,-1 3 1,0 6 271,4 0-726,0 5-736,0-8 372,0 10 1,2-3 93,2 8 0,-3 4-243,3 9 1,-2 1 102,-2 2 1,0 4 23,0-4 0,0 5-42,0 4 1,0-3-142,0 3 0,0-3 34,0-1 1,4 0-1,1 0 2,2 0 108,1-1 1,5-3 3,-1 0 0,1-5-367,-1 5 1,0-6 114,1 2 0,1-5 0,1-2-294,1-2 326,6-5 0,-2 2-10,4-5 1,7-1 16,2-3 0,-1 1 6,1-5 1,0-1-67,4-3 0,0 1 0,-1 1-94,-3 2 100,-3 0 0,-5-3 62,0 2 1,0 0-354,0 5 1,-5-6 141,1 2 0,-6 1-284,2-1 0,1 3-494,-2-3 254,1 5 845,-5-2 0,-5-1 0,-1 0 0</inkml:trace>
  <inkml:trace contextRef="#ctx0" brushRef="#br0" timeOffset="30">20320 9041 7890,'-25'-11'1324,"6"4"-80,2-5-320,9 5-716,3 7 0,10 6-82,3 2 0,3 14-141,2 7 1,-5 8-33,0 9 1,-5 0-4,1 12 0,2-1-241,-2 1 0,0 5-147,-4-5 0,0 3-250,0-12 1,0 2-519,0-10 0,0 5 1206,0-5 0,-6-5 0,0-6 0</inkml:trace>
  <inkml:trace contextRef="#ctx0" brushRef="#br0" timeOffset="31">22590 8942 7854,'-20'-14'0,"-1"1"0,3 0 816,3-2-725,2 14 24,6-5 64,2 6 0,6 0-157,3 0 0,-1 0 30,5 0 1,-3 0-89,3 0 1,0 0-58,5 0 0,-1 0 210,0 0 1,5 0 446,-1 0 0,7 0 1,-3 0-358,4 0 1,2 0-170,3 0 1,-3 0-133,3 0 1,-3 0 254,-1 0-228,0 6 1,-6 0 0,-2 7 48,-4-1 0,0 5-130,-1-1 0,-5 6 224,-3-1 0,-4 7-30,-4 1-62,-3 5 1,-11-2 0,-2 5-39,-4 0 1,-6 0 7,-3 1 0,1-1 40,-1 0 110,5 0 0,-6-1 0,6-3-60,5-4 1,-1-3-46,8-1 0,-1-2 220,5-2 1,5-2 31,3-2 1,3-3-362,1 2 0,1-2 8,3-2 1,3-1-106,5-2 1,6 0 128,3-5 0,4 1-111,4-5 0,2 0-31,7 0 0,-1-6-254,0-2 1,4-3-10,1-2 1,1 1-181,-2 0 1,-4-1-315,0 1 977,-5-1 0,-2-5 0,2-1 0</inkml:trace>
  <inkml:trace contextRef="#ctx0" brushRef="#br0" timeOffset="32">23310 9017 10735,'-20'-32'1442,"8"7"-1334,6 13 0,8 6-72,2 6 0,4 0 468,9 0 1,2 0-158,6 0 0,0 0-1339,0 0 1,3 0 404,1 0 1,5 4 259,-6 0 1,1 6 325,-4-2 0,-4 3 0,-2 2-99,-1-1 0,-5 1-98,-5-1 148,-5 0 0,6-3 0,-5-1 494,-1 1 1,-3 3-232,-4 0 1,-3 6-9,-5 3 1,-2-2-58,-3 1-96,4 1 0,-11 3 34,3-4 0,4 2 0,-1-4 44,0 1-227,9-3 0,-7 2 150,8-6-37,2-5-232,1 4 1,6-10-1,3 3 1,3-2 344,5-2 1,1 4 93,-1 0 0,2 2 97,3-2 0,-2-2-168,5 7 1,1-1 113,4 4 0,-2 1-155,-2-1 1,1-4 37,-5 1 1,3-1-186,-3 4 1,-2 1 131,-7-1 0,2 1 68,-6-1 5,0 0-175,-4 1 0,-5-1 0,-5 2-48,-5 3 0,0-4-243,-6 4 0,-5-2 212,-7 2 1,1-4 101,-1 4 1,-2-2-884,-6 2 0,5-4-1441,-5 4 2166,11-3 1,-12-2 0,11 0 0</inkml:trace>
  <inkml:trace contextRef="#ctx0" brushRef="#br0" timeOffset="33">25667 8756 7849,'-32'-11'588,"7"8"0,14-8 517,11 11 1,7 0-1014,10 0 0,-2-4-2,5 0 1,5 0-85,4 4 0,2 0 79,-3 0 1,-1 1-177,2 3 1,-5-1 91,-3 5 0,1 1-35,-5 3 1,3-4-1,-3 1-341,-2 0 557,-7 2 0,2 2 137,-6-1 1,0-2-188,-4 2 1,0-1 0,0 8-166,0-1 101,-5 4 1,-6-2-165,-6 4 0,-5 1 110,1 0 0,2-4 0,-2-1 17,-1 2 1,3-2 63,-2 0 1,5-3-84,-5 4-13,6-6 0,-4 7 0,4-4-19,-2 1 1,1 0 61,3 2 1,5 2 50,0-2 0,5-2-20,-1 2 1,-2 0-431,2 4 1,1-5-29,7 1 0,-1-6 95,5 2 0,2 1-95,7-2 1,-2-1-51,5-7 0,5 2-75,4-6 0,6 0-145,-2-4 1,7-1 60,1-3 594,6-9 0,-3-6 0,6-6 0</inkml:trace>
  <inkml:trace contextRef="#ctx0" brushRef="#br0" timeOffset="34">26461 8979 7801,'-13'-18'2766,"-2"5"-1978,3-4 67,-3 3-353,8 2-406,0 5-184,1 1-742,6 6 564,0 0 377,0 6 0,0 1 119,0 5 0,0 1-99,0-1 20,0 0 0,0 5 0,2 0-86,2-2-15,3 4 1,1-4 0,0 4-303,2-1 1,5 3 128,2-4 1,5 3-177,-2-3 168,4-1 1,-4-3-297,1-1 0,4 1 0,4-1-51,-2 0 1,5-1-52,1-2 1,0-4 177,4-5 0,-3 0 144,3 0 1,-1-1-317,-7-3 1,4-3 522,-4-6 0,-1 1 0,-3 0 0</inkml:trace>
  <inkml:trace contextRef="#ctx0" brushRef="#br0" timeOffset="35">26920 8905 8138,'-32'0'757,"-3"1"-424,7 3 1,-6-1 235,6 5 1,3 2-412,4 7 1,6 2 41,-2 6 1,4 4 12,0 0 1,5 6-218,0 3 1,1 4-328,-2 8 1,4 1 13,5 3 1,0-3-238,0 2 1,0-2-65,0-1 0,1-2 618,3-2 0,3-4 0,6-4 0</inkml:trace>
  <inkml:trace contextRef="#ctx0" brushRef="#br0" timeOffset="36">28297 8744 8344,'-6'-7'2035,"5"1"-1761,-5 6 35,6 0 572,0 0-820,6 0 0,1 0 248,5 0-202,0 0 0,6 0 0,4 0 190,6 0-377,-2 6 1,10-3 54,-3 5 0,3-1 0,0 2-356,-3 0 342,3-1 0,-9 3 63,6-3 0,-9 3 0,-1-4-237,-3 0 0,-4 4 90,-4-3 0,-5-1 218,-3 1 1,-2 1-27,-2 3 0,-2 0 182,-2 1 0,-4 3-132,-8 1 1,-4 5-48,-5-1 0,-4 1-56,1-2 0,-1 0 73,4-4 0,1-6-9,4 2 0,-2-2-12,5 2 0,1-3-19,3-1 0,5-5-157,0 1 1,5-1-174,-1 1-18,2-3 0,2 6 121,0-3 0,6-3 21,2 4 0,3-3 61,2 2 0,4-1 18,4 5 1,3-3 56,0 3 1,1-4 115,0 4 0,0-4-21,0 5 1,-6-1 301,-3 4-282,-2 1 0,-1-1 1,-2 1 173,-3-1 0,-3 0 8,-5 1 0,0 3-29,0 1 1,-2 1-85,-7-2 1,1-2-28,-8 3 1,-4-2 17,0 1 1,-4-2-123,-1 3 0,1-5-158,-1-4 0,-4 3-603,0-2 0,0-3 401,4 3 1,-1-5-597,-3 4 1,3-5 248,-3 1 1,7 2 71,1-2 0,6 0 603,-2-4 0,-2 0 0,0 0 0</inkml:trace>
  <inkml:trace contextRef="#ctx0" brushRef="#br0" timeOffset="37">29314 8657 7858,'7'-6'2632,"-2"-1"-1519,-5-5-431,0 5-956,0 2 228,0 5 1,0 1 131,0 3 1,-4 4-67,0 9 0,-10 4-136,2 8 1,-5-2 528,1 6 0,-4 0 46,-4 4 0,0-3 51,4-1-330,2 0 0,2-2 0,3 0-257,2-1 1,7-5 98,-1 0 1,4-1 166,1-3 1,6-2-329,2 2 1,8-4-474,5 3 0,4-5 281,4 2 0,2-3-139,7-2 1,0 1-22,4-1 1,6-4 74,6 0 0,-1-5 29,-3 1 1,0-4 152,-1-4 1,-5 1 19,-2-5 0,-9 0-4,-4-4 0,-4 3 1,-5 1 1,-2 1-68,-5-1 1,-5-2-48,0 6 0,-4-4 331,4 4 0,-5-11 0,3 1 0</inkml:trace>
  <inkml:trace contextRef="#ctx0" brushRef="#br0" timeOffset="38">29599 8905 7758,'-31'-13'0,"2"7"504,8 1 1,-1 4 703,5 1 1,2 7-642,7 5 0,-3 6-170,3 7 0,-2 7-412,2 5 1,-3 6 56,2 6 1,0 6-665,0 3 0,0 3 65,5 1 0,-2 0-453,2 0 1,3-1 606,-4-3 205,-1 2 1,-1-9-1,-6 4 1</inkml:trace>
  <inkml:trace contextRef="#ctx0" brushRef="#br0" timeOffset="39">13658 11571 7925,'-12'-16'0,"0"-1"0,5 1 0,1 9 0,5 1 2775,-3 6-1465,2 0-1241,-3 0 121,5 0 1,4 6 41,0 2 1,6 5 102,-2 3 0,-1 5-64,1 8 1,-1-2 115,1 6 1,3 5-153,-2 3 0,-3 10-207,3-2 0,-2 8-129,1-3 0,3 4 165,-3-5 0,2 5-236,-2-4 1,3 0 134,-3-5 1,2 0-289,-2-4 0,3-2 191,-2-6 1,-3-4-5,3 0 1,-2-7 0,1-1 1,3-1-779,-3-8 0,3 1 1,2-5-933,-1 0 1401,0-5 0,6-1 446,3-6 0,8-11 0,3-3 0</inkml:trace>
  <inkml:trace contextRef="#ctx0" brushRef="#br0" timeOffset="40">18087 12005 7865,'-8'-5'896,"-1"-3"-369,1 2 29,1 1 95,-4-1-411,10 5 0,-5-6-59,6 3-9,0 2 1,2-7-145,2 5 0,3-2-95,5 2 1,5 1 101,-1-5 1,6 5 18,-1-1 0,-2-1 27,2 0 0,0 1-116,3 4 1,-3 0 49,0 0 1,-5 0-28,5 0 1,-6 4 62,2 1 1,-3 3-54,-2-4 0,-1 6 83,-3-2 0,2-1 0,-6 1 0,0 0 72,-4 5 1,0-1-102,0 0 1,-1 2 114,-3 3 1,-3-2-74,-6 6 0,-3-1 0,-2 4 0,-1-4 0,3 2-12,0-5 1,-2 4 16,1-5 1,1 1-23,3-5 1,5 1-21,0-1 0,4 0-10,-4 1 1,5-5-13,-1 0-128,2 1 0,2 3 26,0 0 0,2 1-204,2-1 1,-1-1 4,5-3 1,4 3 152,5-2 0,5 0-72,-2 0 1,5 0-8,4-5 1,3 5-102,5-5 1,5 0-93,-1-4 0,2 0-381,-2 0 1,-1 0 213,5 0 1,-3 0 551,3 0 0,1-6 0,3 0 0</inkml:trace>
  <inkml:trace contextRef="#ctx0" brushRef="#br0" timeOffset="41">22640 11460 8640,'-6'-13'2335,"5"6"-2233,-5 2-770,6 5 0,6 0 200,2 0 1,3 0 841,2 0 1,-1 0 0,2 0 126,2 0-384,-2 0 0,5 4-109,-2 0 0,-3 6 1,2-2 0,-2 3 214,-2 2 0,1-5 0,-2 0 122,-3 2-145,3 1 0,-9 1-101,2 1 1,1-1-28,-1 0 1,1 1 17,-5-1 1,-2 1 0,-1 0 152,-1 4-315,-11-3 1,5 5 110,-10-2 1,3-4 117,-3 4 0,0-3-79,0-2 1,-2-1 87,5-3 0,0 2-21,5-6-125,0 6 200,-1-9-1083,6 10 299,2-9 249,5 9 0,5-9 251,4 7 0,3-5-25,5 4 0,3-4-5,9 4 1,3 1 0,6 3 16,4 0 0,-4 2 244,4 3-145,-4-3 1,0 5 152,-1-3 0,-6 2 0,-2 4 137,-2-1 0,-4-2-48,-2 2 1,-5-2 23,-7-2 0,0-3-76,-5 2-114,0-2 0,1-2 0,-1 1 174,-2-1 250,0 1 1,-8-1-152,-2 0 1,-4 1-76,-5-1-281,3 1 1,-10-5-1,0 0-356,-3 2 0,-12 1-202,2 1 0,-3-1 412,3-3 1,-5 2 100,1-6-422,-6 6 0,10-7 0,-2 3 452,5 0 0,1-2 0,-5-4 0</inkml:trace>
  <inkml:trace contextRef="#ctx0" brushRef="#br0" timeOffset="42">26399 11559 8243,'-18'0'0,"-2"0"1333,1 0 0,1 5-838,6 4-370,5 2 0,-3 3-4,6 2 1,0 2-1,3 4 75,-4-1 0,4-1-129,-3 5 0,3 0-118,1 0 0,5 0 107,3-1 1,3-3 0,2 0 0,-1-2 51,1 2 0,0-2 83,4-2 1,-2-2-99,6 5 0,1-3 10,7 4 0,-2-5-176,6 5 0,0-1 107,5 5 0,-5 0-318,0 0 0,-1-4 22,1-1 0,1-5-99,-5 2 0,0-3-48,-4-2 0,0 1-136,-1-1 0,-3-5 200,0-3 0,-5-3-41,5-1 386,-6 0 0,9-11 0,-5-2 0</inkml:trace>
  <inkml:trace contextRef="#ctx0" brushRef="#br0" timeOffset="43">26882 11819 7750,'-17'0'1600,"3"0"2177,-3 0-3309,9 0 0,-2 6-576,6 2 0,-4 10 50,4 7 1,0 8 104,4 12 1,-5 1-576,1 8 0,0 2-236,4 2 0,-1 0-54,-3-4 0,2-1 242,-2-7 0,-3 2-643,-1 2 1219,-3-1 0,-7 1 0,-1 0 0</inkml:trace>
  <inkml:trace contextRef="#ctx0" brushRef="#br0" timeOffset="44">20432 14722 8695,'-25'-18'2062,"6"9"-1604,2 1-344,3 0 1,2 6-86,-1-2 0,5 3 25,0 1-57,5 0 0,-4 1 105,3 3 1,1-1-71,-5 6 1,1-1 55,-1 4 1,-3 2 0,3 2 628,-3 5-550,-2 3 0,5 0 1,0 1 576,-2 0-550,4 5 1,0 2 0,3 5 191,-1 0 0,0 2-171,4 2 1,1 3 175,3 6-640,3 0 1,5-5-75,1 1 0,5-6 1,2 0-442,4-6 0,1-4 465,-1-5 1,3-6-58,2-2 0,-3-7 134,3-2 1,1-5 178,-1 1 0,4-4 281,-4-4 0,0-5-198,-4-7 0,-5-3 328,1-6-202,0 0 1,-2-5 0,-2-3 431,-4-3 1,0-2-177,-1 1 0,-5-4 180,-3 0 0,-2-2 0,-2 2-224,0 7 1,-2-11-36,-2 8 1,-4 1-1,-7 4 63,-2 2 0,-1-2-21,2 7 1,0-1 41,-4 10-443,-1-6 1,2 8 0,1-1-22,0 5 0,3 0-254,-6 6 0,5-4 82,-5 4 1,4-2-364,-3 2 1,5 3-222,-2-3 0,-1 2 338,2 2 0,-1 2-233,5 2 1,-1-1-843,1 5-325,-1-5 1365,7 8 1,-4-4 0,6 5 489,1 0 0,2 1 0,1-1 0</inkml:trace>
  <inkml:trace contextRef="#ctx0" brushRef="#br0" timeOffset="45">20655 14250 7804,'-18'-31'384,"4"0"0,-4 13 0,7 5 4259,3 3-3784,-3 7-393,10-2-156,-5 5-368,6 0 0,0 7 0,0 5-910,0 7 0,0 7 921,0 8 1,0 5 378,0 15 0,-4 5-825,2-24 1,0 1 830,-3-2 0,0 2 1,2 9-1,1 1 1,-3-1-1,0 0 68,1 0 0,0 2 1,-2 2-1,-1 0-179,-1-2 1,0 1 0,-1 0 0,1 0-102,2 0 0,0-1 0,0 0 0,-1-1-155,1-2 1,0-1-1,2-5 1,0-1-667,-1-1 0,2-1 495,0 24 0,-7-4 1,6-7-936,1-2 1,2-5 772,1-8 1,0-3-86,0-5 447,0-6 0,5-1 0,2-5 0</inkml:trace>
  <inkml:trace contextRef="#ctx0" brushRef="#br1" timeOffset="46">10706 4874 7990,'-7'0'806,"1"0"-796,6 0-124,0 0 261,6 0-127,1 0 1,5 0 0,1 0 59,-1 0 0,0 0 5,1 0 0,1 0 149,2 0 0,-2-4-34,3 0 1,0-2 325,0 2-315,5 3 0,-7-10 0,6 4 77,1 0 0,3-4-93,4 3 0,-2-3 12,6-2 0,-1 1 29,1 0 0,3-5-157,-3 0 0,3-3-245,1 3 0,0-5 139,1 2 111,4-4 0,-3 3 0,4 1-86,-1-2 71,-3-2 1,5 4-64,-3-1 1,-2 4 0,2-2 54,-2 1 1,-2 0-23,0 2 0,1 2 10,-1-3 1,-1 4-7,-3 0 14,3 1 0,-6-5 0,4 1 423,-1 1-392,0 1 1,-1-3 36,-3 1 0,3-1-92,1 5 1,-1-1 0,-1 0 91,0-4 0,2 3-3,-4-2 0,5 2-88,-1 2 0,-1-5-169,1 1 0,-1-1 113,1 5 0,1-1-66,-5 1 0,4-1 133,-4 1-35,0 5 0,0-4 105,0 3 0,0-2-95,-4 2 0,0-3 0,-1 4 20,1 0 1,0-4 37,0 3 1,1-2 223,3 2-256,-3-3 1,4 4-35,-5-5 1,0-1 11,0 1 1,1 3-11,3 1 0,-7 0-26,3-4 1,-3-1 0,3 2 86,0 3-59,-6-3 0,4 4 1,-3-4-35,-1 3 0,3-3-115,-5 2 0,5 2 149,-2-1 0,-2 4 14,-1-4-4,2-1 1,-1 1-1,4 0 47,-1-2 0,-2 3 31,2-1-93,2 0 1,-4-5 0,6 1 30,0 0 6,-6-1 1,5 1-1,-4-1 129,4 1-164,-5 5 0,5-4 1,-5 3-22,0-3 1,5 3-104,-4-1 130,-2 1 1,4-4-40,-5-1 0,5 5 1,-2 0 31,4-2 0,-3-1-17,-1-1 1,0-1-4,0 1-147,4-1 1,-6 1 97,2 0 1,4 3 0,-5 1-30,0-2 102,5-1 0,-9 3-2,6 0 1,-2 0 68,2-5 0,2 5-46,-2 0 0,1-1 0,0-3 40,-2 0 0,1-1-63,4 1 0,1-1 10,3 1 1,-3 0-57,3-1 0,-3 1-7,-1-1 1,0-3 3,0-1 0,4 1 47,0 3 1,0 1-7,-5 0 1,1-1-13,0 1 0,-1-1-9,-4 1 0,4 0-9,-4-1-29,4 6 0,1-4 1,-1 3 34,1-3-4,0-1 0,-4-1 0,-1-1 229,2-2-188,2 2 0,-1-4 1,-1 6 362,-1-1-362,0 1 0,2 4 0,-1-1 105,-1 0-112,-1-2 1,1-2 0,0 1 1,1 0 1,-3 3 119,2 1-371,-6 0 1,8-5 143,-2 1 1,1 0 0,0-1 101,-1 1-40,0 5 0,2-7-6,-2 6 0,1-9-32,-6 9 1,6-6 11,-1 6 1,-2-3 209,2-2 0,-2 1 0,3 0-70,-1-1 0,0 5-33,3 0 1,-3-1-160,0-3 1,-2 1 52,2 3 1,2-3 30,-2 2 1,2-2 41,2-1 0,0 0-7,0-1 0,-2 1-20,-2-1 1,2-2 1,-2 3 0,1-6 90,-1 10 0,-2-6-79,-2 6 0,-4 1 116,4-2 1,-3 5-116,-2-4 1,0 5 1,1-1 1,-1-1 15,1 1 1,-1-2 3,1 2 1,-5 3-92,0-4 1,0 0 64,5 1 0,-1-2 12,1 2 0,-1 1-10,0-5 0,-3 5 156,-1-1 1,-4-1-53,4 1 1,-1-2 176,1 2-277,4 3 1,-10-5 17,7 6 119,-7 0 0,9-6 279,-9 5-195,3-4 118,1 5-163,-5 0 4,5 0-47,-6 0-3874,0 0 2531,5 0-262,-4 0 651,5 0 1,-5 0-389,4 0 1,-3 0 1201,7 0 0,4-11 0,7-3 0</inkml:trace>
  <inkml:trace contextRef="#ctx0" brushRef="#br1" timeOffset="47">11574 8682 9242,'0'7'563,"0"-2"-678,0-5 231,6 6-103,1-5 0,1 4 275,0-5-179,-5 6 503,2-5-36,1 5 29,-5-6-179,5 0-265,-1 0 0,-2 0-8,5 0 1,-3 0 35,3 0 1,-4-2 153,4-2-52,0 3-164,5-10 81,-1 4 47,1 0 36,-6-4-19,4 10-291,-10-5-404,4 6 425,1 0 186,-5 0 81,5 0 41,-6 0 96,0 0-270,5 0-5,-3 0 102,3 0 44,-5 0 245,0 0-480,0-5 0,2 3-106,2-2 1,1 1 121,4-1 1,2 3-4,-3-3 0,4-3-15,5-1 0,-2 1-5,6-2 1,-5 1-90,5-4 1,0-1 76,3 1 0,5 0-132,0-1 1,2-3 164,-2-1 1,-2-5-4,6 1 0,-4-2-44,4-2 0,-4 0-12,4 1 1,-4 3 176,4 0 1,0 1-83,5-5 1,-3 0-94,-2 0 1,3-1 49,-3-3 1,2 3-25,-2-3 0,1 3-24,-5 1 1,0 4-17,-4 1 1,0 3 43,0-4 0,0 6-16,-1-1 0,0-2-45,-4 1 1,4 1-2,-3 3 0,2-3-4,2-1 0,-2-1 38,-2 2 0,2-2-8,-2-3 0,2-1 66,2 6 1,0-6 133,0 1 0,0-1-176,0 1 1,-1-2 6,1 2 1,0 2 74,0-2 0,1 0-69,3-3 1,1 0-126,3 4 0,3-8 88,-3 3 1,2-2-187,-2 2 0,1-4 74,-5 0 1,6 0 104,-2 4 1,-3 0-39,-1 1 0,-3-1-20,-1 0 0,4 2 205,0 2 0,0-1 14,-4 5 1,-1-3-101,1 3 0,0-4-30,0 5 0,-4 1-78,-1 6 1,-3-2 32,3 3 1,-4-2-18,0 2 0,-2-3 45,-2 3 1,1 1-30,-1-1 0,1 4-117,-1-5 0,-1 5 73,-3-4 1,3 4 79,-2-4 1,-3 5-49,3-1 1,-5-2 141,4 2 1,-4 0-80,5 4 0,-5-4-41,4 0 1,-4-1 55,4 5 0,-4-4 113,5 0 1,-5 0-20,4 4-65,-5-5 0,8 2-102,-3-5 1,-1 5 99,1-1-157,1-3 1,3 1 85,0-2 1,1-3-10,-1 3 0,1 1 23,-1-1 1,-4 3-20,1-3 1,-3 4 156,3-4 1,2 4-11,-3-5 1,-1 7-75,1-3 1,-4 0 38,5 1-45,-1-6 0,3 7 0,-3-5 0,2 4-199,-6-4 165,6 5 1,-8-3 6,7 6-64,-7-5 0,5 4-27,-3-4-257,-2 4 205,3 1-153,-5 0 223,0 0-60,6 0-55,-5-5 1,5 3 0,-5-3-301,3 5-619,-2 0 401,3 0-264,-5 0 0,2 0-892,2 0 681,-3 0 1,6-2 1152,-3-2 0,3-8 0,5-8 0</inkml:trace>
  <inkml:trace contextRef="#ctx0" brushRef="#br1" timeOffset="48">15680 8632 9115,'13'-7'883,"-1"3"-726,1 3 0,3-4 0,1 1-7,-2 2 0,0 0 101,2 2 1,-2-1 3,5-3 1,-3 2 250,4-2-316,-1 3 1,1-3 0,0-2 180,1-1-365,1-1 0,7-4 107,4-1 1,-3 1 0,2-2 0,2-3-1,-1-3 19,-1-4 1,3 0-1,-1-1 55,5 0 0,2-4-3,4 0 0,2-5 1,-2 2-196,2 0 1,-1 1-222,2 2 0,-2-3 214,7-5 0,-2 4 101,2 0 0,-6 0-104,6-5 0,-4 1 45,8 0 1,-6 0 1,2-1 0,-2 5-84,2 0 0,-3 0 32,3-4 0,-5 4 180,-3 0 0,1 5-209,-6-1 1,0 3 113,-4 1 1,5 5-15,-1-1 1,-4 5-6,-4-5 0,1 4 178,3-3 1,-6 0-73,-2 0 0,2 2-187,-2 5 1,0-3 329,-5-1 1,1 1-415,0 3 233,0 1 0,-2 4 0,-1-1-62,-1 0 1,-4 2 10,3-1 0,-3 3-15,3-3 1,-4 1-2,0-1 1,2 1 18,-1 3 0,-5 1 84,-4-5 0,1 5-28,3-1 286,-5 3-325,4-5 0,-8 5-10,5-3 114,-5 2-3,8 2-401,-4-5 1,1 3-150,0-2 75,-5 3 157,8 1 541,-10 0 39,5 0 186,-6 0-6129,0 0 5124,5 0 0,4 1 379,7 3 0,3-2 0,6 3 0</inkml:trace>
  <inkml:trace contextRef="#ctx0" brushRef="#br1" timeOffset="49">23024 8620 7806,'-1'7'-535,"-2"-2"682,-1 1-349,0-5 233,4 4 262,0-5 1903,0 0-2063,5 0 0,1-5 40,2-3 1,3-3-22,-2-2 1,3-3 64,5-1 0,-4-5-57,4 1 1,2-2-85,2-2 1,-2-4 72,2 0 1,-1-1 19,5 1 1,0-3-40,0-5 0,4 0-9,0 0 1,1 0 72,-1-1 1,-1 1 61,5 0 1,0 0-302,4 0 0,-4-5 218,0 1 1,0-2-153,4 2 0,2-1 66,2-7 1,-1 2-165,-17 20 0,0 0 0,-1-1 1,1 0 135,2-1 1,0 0 0,0-1 0,0 1-6,-1-1 0,1 2 1,0 0-1,0 1 41,24-23 0,0 0-89,-4 1 0,2-1 38,-6 1 1,5 3 60,-5 1 1,1 5-122,-5-2 1,-1 5-2,-3 4 0,1-1 69,-5 5 1,4 0 8,-4 4 1,0 0-10,-4 0 1,-2 2 102,-2 2 0,1 2-258,-5 2 0,3 2 359,-3-5 1,-1 4-233,-3 0 1,-1 2 146,1 2 1,-5 3-108,0 1 0,-4 4 249,5-4-151,-7 5 31,4-3-63,-6 6-3833,0 0 3056,0 6 294,0 1 0,4 5-360,0 1 0,0-5 237,-4 0 0,2 0-1089,2 5 1565,-3-1 0,10 1 0,-4-1 0</inkml:trace>
  <inkml:trace contextRef="#ctx0" brushRef="#br2" timeOffset="50">19762 8396 9174,'-7'0'299,"1"0"49,1 0-238,3 0 28,-3 0-46,5 0 5265,0 0-5187,0-5 0,-1 3 167,-4-2-202,4 3 1,-6-3-125,3 0 0,1-2 224,-5 2-333,5 3 0,-4-9 94,3 6 1,1-6 59,-5 2 0,1 1 0,-2-1-198,0-2 108,1-1 0,0-1 1,0-1 47,-2 1 0,-1 0 5,-2-1 157,1 6 0,4-4 1,0 3 24,-2-3 50,-1-1 1,-2-1-70,1 1 1,0 1-185,-1 2 0,5-2 0,0 3 63,-2-3-34,-1-1 1,3 1 0,-1 1-305,0 2 232,3 0 1,-5-5-60,3 1 1,1-1 24,-1 1 0,1 0 44,-1-1 0,-3 1 24,2-1 0,3 1 0,-1 0 11,1-1 0,-2 1-5,4-1 1,-6 5 0,2 0 0,1-1 15,-1-3 0,3 4 102,-3 0 0,1-1 80,-1-3 1,-3-1-28,3 1 0,1 4-114,-1 0 1,1-1-96,-2-3 1,0 4 61,5-1 0,-2 2 0,2-1 1,1-3-19,-5 3 0,5 1-248,-1-1 235,-3-1 1,2-3 3,-4 0 1,0-1 101,5 1 1,-5-1-99,5 1 1,-5-4 116,0-1 0,2 0-78,-1 5 0,4 1 13,-4 3 0,1-3-20,-1 2 0,-2-2 7,6-1 1,-6 4-21,2-1 0,1 1-10,-1-4 0,4 4-106,-5-1 121,7 1 1,-8-4-9,6-1 0,-5 5 1,4 0 13,-2-2 0,3-1-18,-4-1 1,4 1 0,-3 1-1,1 2 100,3-2-136,-4 4 65,1-5-119,-1 5 0,-3-3 79,6 1 1,-4 4-25,4-4 4,-1 5 223,5-8-105,-5 9 118,3-3-91,-3 5 20,5 0 689,0 0-807,0-6-223,0 5 0,-1-4-96,-4 5 126,4 0 90,-4 0-25,5-6-28,0 5-45,-6-10 808,5 9-337,-5-3-504,6 5-410,0 0 561,-5 0 43,3 0 7,-3-6-107,5 5 10,0-5 532,0 6-9539,0 0 6871,5 0 2242,2 0 0,11-11 0,1-2 0</inkml:trace>
  <inkml:trace contextRef="#ctx0" brushRef="#br2" timeOffset="51">26113 8520 8061,'-7'6'189,"2"-5"1,4 5 488,-4-6-250,4 0 264,-4 0 271,5 0 4067,0 0-4773,-6 0 1,5-2 201,-4-2-303,-1-3 1,0-1 212,-2 0-193,-3 0 0,5-5-22,-2 1-93,-3-1 1,5 0-7,-2-4 0,-3 3 187,3-2 1,-2 2-54,2 2 1,-3-5-19,3 1 1,-3-7-27,-2 3 1,1 0 26,-1 0 0,1 3-56,0-3 0,-1 3 3,1-4 1,-1 5 68,1-5 0,-2 6-32,-2-1 0,2-2-220,-3 1 1,2-4 88,-1 5 1,2-5-68,-3 5 1,-1-6 170,2 1 1,-2 2-9,1-2 1,4 2-34,-4-2 1,-1-1-7,2 5 0,-2-3 124,1 3 1,3-1-76,-2 2 1,2 2-135,2-3 0,-5 0-39,1 0 0,-1-1-150,5 2 0,-1-2 214,1-3 0,-1-2 20,1 2 1,0-3-93,-1 0 1,5-1-216,0 0 0,-1 0 184,-3 0 1,0 1 7,-1-1 0,1 0 169,-1 0 0,5 5-79,0-1 0,0 2-39,-5-2 1,2-3 36,3 4 1,-3 0 5,3 0 0,-2 3 12,2-3 0,-3 3 0,2-4 1,2 5-87,-1-5 0,1 1 55,-1-5 0,-3 4-173,3 0 1,2 6 117,2-1 0,-1-2 47,0 1 0,0 1-21,1 3 0,2 1-21,-2-1 0,3 5 142,1 0 1,-2 1 199,-2-1 0,3 1 119,-3 3-300,2 2 0,2-4-169,0 1 0,-1 4-60,-3-3-113,3 2 0,-5 1 99,6-3-109,0 3 143,0-10 53,0 9 1,0-5-11,0 3-60,0 3 283,0-5-26,0 6-5060,0 0 1,6-4 3168,2 0 1,4-2 1746,5 2 0,2-3 0,6-5 0</inkml:trace>
  <inkml:trace contextRef="#ctx0" brushRef="#br2" timeOffset="52">1563 4874 7820,'-12'0'281,"-1"0"1,2 1 0,2 2 355,0 1-585,7 1 0,-8-4-222,6 3 102,0-3-371,4 5 757,0-1-201,0-3 0,1 7 91,3-4 1,-1 3-150,5-4 0,-4 2 273,5-2 1,-5-3-141,4 3 0,0 2-53,5-2 1,-1 0 107,0-4 1,5 4-44,0 0 0,5 0-163,-2-4 1,5 0 84,4 0 1,-3 0-15,3 0 1,2 4 20,-3 1 1,3-1-11,-2-4 1,-3 0-57,3 0 1,-3 4-144,-1 0 1,2 2 113,-2-2 1,3-3-137,-8 3 1,0-1 17,0 1 0,-4-3 167,0 4-91,-2-4 1,-2-1 162,1 0-1,-1 0-119,1 0-19,-1 0 0,-4 0 113,1 0-146,-7 0-552,4 0 198,-6 0-1039,0 0 0,-6 0 0,-1 0 0</inkml:trace>
  <inkml:trace contextRef="#ctx0" brushRef="#br2" timeOffset="53">2680 4725 7787,'-9'0'720,"1"0"127,0 0-872,1 0 67,1 0 1,8 2-82,2 2 1,-1-3 0,4 5-310,-2-1 358,-1 2 0,0 7 201,0 2 1,1 0 124,-5 4 0,4 1-140,0 4 0,0 1 79,-4 3 1,4 3-58,0 5 0,5 0-76,-5 0 1,5 0 44,0 1 0,-3-1 31,3 0 0,-1-4-476,4 0 1,2-5-62,3 1 1,-3-3 142,2-1 1,2-6 66,-1-3 0,5 2-16,-2-1 0,0-2 26,0-7 1,0 2-12,0-6 1,4 0-3,-4-4 1,-2 0-9,-1 0 0,-2-5 120,1-4 0,-2-3 122,3-4 0,-8-4 39,0-5 1,-2-4-66,1 1 1,3-7 24,-3 2 0,-2-7-87,-2-1 0,1-2 28,-1 2 0,1 1 18,-5-6 0,0 6 20,0-1 0,-5 8-40,1 4 0,0 4 33,4 4 0,-4-1-168,0 6 0,-2 3 80,2 5 0,3 4-145,-3-4 117,-3 5 1,4-2 27,-5 5-29,5 0-30,-2 0-91,5 0 760,0 0-503,-6 0-41,5 0 0,-5-2 30,6-2-19,0 3 0,0-6 62,0 3-121,0 2 1,2-7-259,2 4 200,-3-4-5,5 2 158,-6-6-15,0 7 38,0-5 29,0 9-219,0-3 20,0 5-10,0 0 7,-6 0-1,5 0 54,-5 0 0,6 5-47,0 3 1,0-1 7,0 2 1,-4-1 15,0 4 1,0 1-66,4-1 1,-2 1 54,-2-1 1,1-1-9,-5-3 0,5 3 20,-1-3 0,2-1 7,-3 2-26,4-7 7,-4 4-253,-1-6 225,5 0 69,-5 0-76,6 0-16,0 0 52,6 0 200,-5 0-84,10 0-367,-4 0 197,5 0 0,-3 0 34,-1 0 0,-4 0 7,4 0 1,-4 0-15,5 0 1,-1 1 96,4 3-1,1-2 163,-1 2 0,2 1-171,3 0 1,-2 3-26,5-4-1,-3 1-169,4 0 0,-5-4 112,5 3 0,-6-2-109,1-2 133,-2 0 1,-1 0-64,-1 0-78,-5 0-55,-2 0 347,-5 0-132,0-6 1,0 3-109,0-5 65,0 5 17,0-8 0,0 8-65,0-5 1,0 4-91,0-4 82,0 5 1,-1-7-127,-3 6 1,3-5-1033,-4 0 882,4-2 1,1-5-1101,0-1 1465,0 1 0,6-8 0,0-2 0</inkml:trace>
  <inkml:trace contextRef="#ctx0" brushRef="#br2" timeOffset="54">3536 5358 7698,'-20'0'418,"6"0"525,6 0-1044,5 0 52,-2 0 1,6 0-1,3 0 34,5 0 0,3-6-32,5-2 0,-4 0-13,4-5 34,2 9 0,-1-16 1,3 9-29,-5 1 1,2-3 5,-1 5 0,-1 3 187,-3 1 0,-5 2 107,0 2 0,-4 0 318,5 0-398,-6 0 1,2 6-55,-5 2 1,0 4-84,0 5 0,-1-2-4,-3 6 0,-3-2 45,-6 2 0,-3 2-2,-1-2 0,-5 2 25,1 2 0,2 0-36,-2 0 1,5-5-60,-5 1 1,6-6 5,-1 2 0,2-4-4,1 0 0,6-1-157,3 1-357,-3-6 251,6 4 178,1-10 1,7 4 130,5-5 0,5 0-109,-1 0 0,6 0 203,-1 0 0,0 0 40,4 0 0,-7 0 54,6 0 1,-2 0-137,3 0 1,-4 0-43,0 0 0,-2 5-35,2-1 1,1 4 60,-6-4-278,1 6 183,-5-3 135,0 5 1,-5 0-102,-2 1 1,-10-2 31,-3-3 1,-3 6-81,-1-6 0,-5 10-101,1-5 0,-6 6 111,1-3 1,-4 5-69,-4-4 0,3 3-329,-3-3 1,1-1 158,-1-3 0,3 3-630,-3 1 1,3-2 884,1-7 0,-5 3 0,-2-4 0</inkml:trace>
  <inkml:trace contextRef="#ctx0" brushRef="#br1" timeOffset="55">1377 4031 7729,'-15'0'167,"2"0"97,9 0 0,-3 0 114,3 0-451,3 0 52,-5 0 3,12 0 1,1 0 17,5 0 1,-4 0-1,1 0 0,-1 0 181,4 0 87,1 0 0,-1 0 329,1 0-460,-1 0 1,0 0 0,1 0 57,-1 0 0,5 0-61,-1 0 1,2-2-15,-1-2 0,-2 3 25,6-3 1,-5-2 34,5 2 1,0-4-209,3 4 1,1-6-40,0 2 0,0 1 20,0-1 1,-2-1 81,-2-3 0,2 0-57,-2-1 1,-3 2 8,-2 3 0,2 1-31,-1 3 93,-1 2-39,-3-3 0,-2 6-383,-3 3 203,3-2 0,-10 5-542,3-3 425,3-3 0,-5 6-237,2-3 194,-3-2 190,-1 3 0,0-3-223,0 2 363,0-3 0,0 10 0,0-4 0</inkml:trace>
  <inkml:trace contextRef="#ctx0" brushRef="#br1" timeOffset="56">2419 3746 7901,'-8'-5'535,"0"1"859,5 0-1181,-3 4 94,6-5 126,0 3-655,0-3-1060,6 5 1044,1 0 341,5 0-122,0 0 1,-1 5 197,-2 3 0,0 4 174,-4 0 1,3 4-116,-4 1 1,6 5-126,-2-1 1,0 2-24,5 2 0,-4 1 2,8 3 0,1-1-90,-2 5 1,2-6-219,-1 2 1,1-3 45,2-1 0,4-1-104,-4-4 0,-2-2 90,-1-5 1,-2-1 163,2 0 1,-4-3 71,4-1 0,1-5-72,-2 1 0,-3-3 20,-5-1 1,0 0 90,5 0 0,-5-5 202,0-4 1,-4-2 2,5-1 1,-3-6-76,3-3 0,-2 2-213,-3-2 1,1 1-9,4-5 1,-3 0-150,-1 0 0,-4 1 144,3-1 0,-3 0-66,-1 0 1,0-1 71,0-3 0,-5 3-113,-3-3 1,-3 3 196,-2 1 1,1 4-116,-1 1 0,1 4 155,0 0 1,2 2-41,-2 2 0,6-1 48,-6 1 0,2 4-103,-2-1 0,-1 7 57,1-3-77,-1-1-16,1 4 1,4-3-408,-1 5 142,7 0 79,-4 5 0,6 2-50,0 5 202,6 1 1,1-1 26,5 1 0,0-5 0,1 0 0,-1-1 29,1 1 1,3-1 168,1-3 1,3-2-22,-3 2 1,4-3-96,-5-1 1,5 0 81,-5 0 0,5-1-181,-4-3 1,0 2-122,0-2 0,-3-1 54,2 1 1,2-2-142,-1 2 1,-1 3 85,-3-4 89,-1-1 1,1 3-841,-1-5 0,-1 3-616,-3-3 1519,3 0 0,-4-10 0,6-1 0</inkml:trace>
  <inkml:trace contextRef="#ctx0" brushRef="#br1" timeOffset="57">3411 4093 7814,'-24'7'0,"6"0"392,5-3 0,6-2 564,7 7 1,0-5-868,0 4-15,0 0 0,2 5-687,2-1 0,3-4 136,5 1 1,1-1-48,-1 4 0,0 1 284,1-1 1,-2-4 56,-3 1 46,3-1 137,-4 4 0,6 1 0,-1-1 0</inkml:trace>
  <inkml:trace contextRef="#ctx0" brushRef="#br1" timeOffset="58">3399 4204 7297,'-7'0'111,"2"0"1,5-5-565,0-3 313,0 2 1,0-1 123,0 3 0,0 1 117,0-5 0,-2 5 28,-2-1 243,3 3-147,-5 1-151,6 0 1,-1 0 138,-3 0 152,2 0-260,-3 0 0,3 1 0,0 3 181,-2 5-282,-1-4 0,5 6 47,0-3 0,0 3 0,0 2-42,0-1 21,0 6 1,5-4-1,-1 4-5,-2 0 1,1-4 42,1 2 0,-2 2 13,2-2-33,3 7 1,-6-10-1,3 4 75,-2-3-82,-2 4 1,0-5 11,0 4 0,0-7 42,0-2-1,0-5 1,1 2 81,3-5 0,-2-5-59,2-4-68,-3-2 0,-1-7-55,0-2 0,0-4 0,0-1 45,0 1 1,0-1 27,0 0 1,0 0 24,0 0-37,6 6 1,-5-3-78,3 6 0,-3-5 1,-1 4-1,2 2-4,2 1-341,-3 7 408,5-4-60,-6 10 7,0-4-4,0 5 0,0 1 0,1 3-12,3 4 0,-2 5 20,2 3 0,-1-2 0,-1 3-26,3-4 1,0 4 0,-2-1-1,1 0 1,-1-3 205,-2 0-111,-1-1 1,0-4 367,0 1-379,0-6-107,0 2 1,0-6-1,0-3 1,0-5 106,0-2 0,0-1 0,0-1 93,0 1 1,0 0-499,0-1-298,0 6 468,0 2 0,0 6-297,0 3 1,0-1-361,0 5 0,0-4 842,0 5 0,0-7 0,0 4 0</inkml:trace>
  <inkml:trace contextRef="#ctx0" brushRef="#br3" timeOffset="59">1625 8818 8088,'-12'-7'-887,"5"2"1158,1 5 1206,1 0-1510,3 0 18,-3 0 1,10 0-36,4 0 1,-2 0 125,1 0 0,0 0 121,5 0 0,-1 0-172,0 0 0,1 0 12,-1 0 0,1 0 200,-1 0 0,2 0 275,2 0 0,-1 0-154,6 0 1,0 0-128,4 0 0,-1 0-175,1 0 0,0 0 157,0 0 1,4 0-198,0 0 1,1 0 63,-1 0 0,-3 0 46,3 0 0,1 4-19,-1 0 0,6 4-11,-2-4 1,0 2-100,4-2 1,-6-3 104,6 3 0,-8 2-109,0-2 0,0 0 183,-5-4 1,3 4-10,-11 1 1,5 0-76,-5-1 1,1-1 5,-5 5 1,1-4-35,-1 5-210,1-7-50,-1 9 200,-5-4 1,-2 2-538,-5-1-204,0-5-229,0 2 114,0 1-259,0-5-292,-5 4 1403,-2-5 0,-5 0 0,-1 0 0</inkml:trace>
  <inkml:trace contextRef="#ctx0" brushRef="#br3" timeOffset="60">3325 8570 7489,'-4'-8'9,"-1"-1"1,-3 1 420,4-4-74,0-1-256,4 7-57,0 0 406,0 6-387,0 0 1,0 6 23,0 2 0,0 3 0,0 1 147,0 1-81,0-1 1,0 2 0,0 2 121,0 5-95,-6 2 1,5 2-1,-3 0 380,2 0-311,-3 5 1,4-2 17,-4 5 1,4 0-109,1 4 1,0 4 0,1 1 102,4-2 1,-3 2-160,7 0 1,-1 3-155,4-3 1,1 3 182,-1-4 0,0 1 15,1-5 0,1-4-466,2 0-15,-2-5 0,9 2 198,-2-5 1,1-5-1,0 1 45,-1 1 15,0-4 1,5 0 0,1-6 8,2 1 0,2-5 57,-2 0 1,-3-5-9,3 1 0,-2-2 13,2-2 1,-7-2-127,3-2 0,-4-3 58,-1-5 0,2-2 29,-5-3 1,0-3 51,-5-9 0,0-1 14,1-3 1,-5-7-75,0 2 0,-5-3 0,1 0 1,-2 1 66,-2-6 1,0 5-33,0-5 0,-2 6-5,-2-1 1,-1-2-20,-4 2 0,-2-4-3,3 3 0,-3 1 10,-1 4 1,-1 1 5,1 3 1,-1 2 56,1 7 0,1 0 110,3 4 0,-3 2 21,2 5 0,2 2-34,-1 3-86,5-3-221,-8 10-360,10-5 467,-5 6 1,6 1 28,0 4 1,2 1 67,2 7 0,3-1-22,5 1 0,2 0 69,3 4 1,2-3-121,6 2 1,-5-1-216,1 2 1,0-3 32,4 2 1,-1-3-111,1-5 0,0 3 210,0-3 1,-3 2 37,3-2 1,-5 2-284,5-6 1,0 4-1017,-4-4 1394,2 0 0,2-4 0,0 0 0</inkml:trace>
  <inkml:trace contextRef="#ctx0" brushRef="#br3" timeOffset="61">4478 9426 7884,'-13'0'460,"-4"0"1,3 0 1221,-2 0-1575,7 0 49,4 0-252,5 0 0,4 5 107,0 4 0,4 2 0,-2 2 71,1 4 1,-4 4 55,1 8 0,-1 4 269,1 8-197,-3-2 1,5 5 50,-6-3 0,0 2-235,0 2 1,0 2-1,0-6 63,0-1 0,0-5-312,0-2 234,0 0 0,0-3 0,0-5 99,0-7 1,0-4-120,0-2-1015,0-5 1,1-1 114,3-6 1,3-3 908,5-6 0,1-4 0,-1-12 0</inkml:trace>
  <inkml:trace contextRef="#ctx0" brushRef="#br3" timeOffset="62">25381 8979 7655,'-1'7'1,"-3"-3"-232,3-2 257,-5-2 202,6 5-209,-6-3 70,5 3-233,-4-5 236,5 0 8004,0 0-7893,-6 6 1,3-5 14,-5 3 0,4-2-49,-4-2 1,4 1 217,-5 3-137,6-3 0,-8 6 71,3-3 0,1-2-247,-1 2 0,4-3 89,-4-1 0,3 2-189,-3 2 1,4-3-28,-4 3 128,0-2 1,-1-1-5,1 3 0,4-2 77,-4 2 20,5-3-27,-8-1-65,9 0 115,-9 0-406,10 0 117,-10 0 1,4 0-12,-5 0 1,3 0 115,1 0 1,0 0-25,-5 0 1,1 0-21,0 0 0,-1 0 13,1 0 1,-1 0 43,1 0 0,4 0-17,0 0 0,-1 0 176,-3 0 0,4 0-13,-1 0 0,1 0 70,-4 0 0,3 0-90,1 0 1,4 0 296,-4 0-228,5 0-75,-8 0 1,8-4-401,-5 0 0,4 0 21,-5 4 0,5-4-6,-4-1 1,4 1 95,-4 4 0,-1-4 67,-3 0 1,0-1-13,-1 0 0,5 4-39,0-3 1,-1-3 303,-3-1 1,0 1 79,-1-1 0,1 1-105,-1-2 0,1-2-103,0 3 1,-5 1 79,0-1 1,1 1-71,3-1 1,0-2-12,-4 6 1,3-4-13,-2 4 0,-2-5-68,1 5 1,-1-1-6,2 1 0,2 2-140,-2-2 1,-2-1 11,1 0 1,-5 0 48,1 1 1,2 1 27,-2-5 1,1 4 16,-5-5 1,4 7-20,1-3 0,-1 0 44,-4 1 1,-1-4 144,-3 3 0,7 0 63,-3 1 1,-1 2 240,-3-2 1,0-1-235,4 1 1,0-5-83,1 5 0,-1-5-166,0 0 0,0 0 128,0 0 0,-4-2 29,0 3 0,-1-3-88,1-1 1,2-1-1,-6 1 1,5 4 7,-1-1 0,-1 2 3,1-1 0,-6-3-28,2 3 1,2 1 51,-3-1 1,1 1-214,-4-1 0,-1-3 12,-4 2 0,4 0 101,-4 0 1,2-2 19,-1 3 0,1-2-21,-6 2 1,6-3 278,-1 3 0,-2 1 20,2-1 0,-2 1-140,2-1 0,2-2-51,-2 6 1,-2-5-25,2 5 1,-2-5-18,2 0 1,2 3-138,-2-3 1,1 1 115,-1-4 0,1 1 20,-6 2 0,5-2-23,-5 3 0,5-3-17,-5-1 1,2-1 422,-1 1 1,1 3-163,2 1 1,0 4 25,-4-4 0,3 4-179,6-5 0,-1 3-218,-4-3 1,4 0 204,-4 4 1,2-4 53,-1 1 1,5-3-448,-5-2 1,5 5 38,-5 0 1,2-1 218,2-3 1,-2 0 52,-2-1 0,2 1 156,-2-1 1,-2 5-148,2 0 0,-2 0 204,2-5-108,2 1 0,-8 3 0,5 1 0,-1 0-96,0 1 41,-4-4 1,5 4 21,-4-5 0,-1 3 1,4 1-1,1 0 1,-2 0 119,0-1-136,4 1 1,-5 0 44,4 0 0,5 3 1,-4-3-20,0-1 0,0 2-88,3-2 1,0 7-1,0-4 92,-1 1 1,-3 2-1,0-4 1,1 0 22,1 0-42,7 4-92,-9-8 1,8 9 0,-8-7 51,2 0-93,2 3 1,0-5 0,-2 4 0,-1-1 6,-1 0 101,-1-1 1,4-3 0,-2 1 34,-2 3 0,0-2 117,0 6 0,4-4-152,-4 4 1,4-5 17,1 5 0,-5-4-9,1 4 1,1-4 51,7 3-91,-8-4 51,7 2 0,-8-1 1,5 1 6,-1 1 0,1-2 0,0 2-318,0 0 197,-1 3 0,1-7 0,0 5 25,0-2 1,0 3 25,-1-5 1,1 5 28,0-4 1,0 1 14,-1-1 0,1-3 93,0 2 0,1 0-74,3 1 0,-3-3 120,3 2 0,-3-2-69,-1-1 0,1-1 19,3 1 1,-3 4-145,3-1 1,-1 1 45,1-4 1,-2-1-5,6 1 1,-4 0 43,4-1 1,-4 4-16,4-4 0,-5 3-74,1-6 1,2 2-138,3 2 0,-4-5-13,-1 1 1,1-1 95,-1 5 0,5-3 43,-1 2 1,-1-5 77,1 10 1,-1-9 205,1 9 1,3-6-84,-3 6 1,3-3-12,1-1 0,-1-1-138,-3 1 1,2 4-5,-2-1 1,3 1-10,1-4 0,1-1-123,-1 1 0,0 0 186,0-1 1,0 1-46,1-1 1,-1 1 120,0 0 0,0-1-75,0 1 0,1-1 22,-1 1 0,0-1-58,0 1 1,0 0 31,1-1 0,-1 1 14,0-1 0,0 2-23,0 3 0,5-3-44,-1 3 1,4 1 64,-3-1 1,3-1-6,-4-3 0,5 4-83,-5 0 1,6 3-102,-1-3 0,-2 1 96,1-1 1,1-2-96,3 6 1,-3-4 193,-1 4 1,1-4-83,3 3 1,1-3 184,-1 4 0,1-2-66,0 2 1,-1 2-101,1-7 0,-1 7 1,1-3 1,-1 0 56,1 1 0,4 0 116,0 4 0,-1-4 70,-3-1 1,4 0-164,-1 1 0,1 2-263,-4-2 425,-1-3 1,1 2-82,-1-3 0,5 2 20,0 6 0,4-4-40,-5 0 1,5 0 214,-4 4-295,0-6 0,-5 5-104,1-3 1,4 1 128,-1-1-102,1 2 0,-4-7 250,-1 5 1,5-1-107,0 5 0,4-1-16,-5-3-203,7 3-321,-9-5 310,9 6 1,-7-1-385,4-3 395,1 2-5,-1-3 236,-2 5 1,-1-5-77,-1 1 1,5 0-172,-4 4 17,5 0 75,-2 0-61,-1 0 1,5-1-448,-3-3 139,2 2-297,2-3-585,0 5-7491,0 0 8770,6 0 0,6-6 0,8-1 0</inkml:trace>
  <inkml:trace contextRef="#ctx0" brushRef="#br3" timeOffset="63">28421 9054 7690,'-7'0'-465,"1"0"1190,6 0 5978,0 0-5949,-5 0-475,3 0 1,-9 0-94,3 0 0,1-2 21,-1-2 1,0 3-25,-5-3 1,1 2 32,-1 2 1,1-4 23,0 0 1,-1 0-46,1 4 1,-1 0 0,1 0 0,0-1-87,-1-4 0,-3 4-3,-1-3 1,1 1-62,3-1 1,-3 3 80,-1-4 0,-4 0-37,5 1 1,-6-6 3,1 2 0,-2 1-65,-2-1 0,3 1 70,-3-1 1,3-3-14,-7 2 1,3-2-150,1-1 1,-1-1 29,-3 1 1,1 0 42,-5-1 1,0-1 92,-4-2 1,0 1-8,0-6 0,-2 6-75,-2-2 0,-2 4 16,-3 0 0,0-3 14,4-1 0,-5 1 3,2 3 1,1 1-134,-2-1 0,2 1 84,-1 0 0,-4-1 33,4 1 0,1-1-7,-2 1 0,5 0-3,-5-1 0,5-3-23,-4-1 0,1 1 11,-2 3 1,-1 1-41,6-1 0,-5 1 50,5 0 1,0-1-27,3 1 1,1-1-20,0 1 0,0 0-10,0-1 0,-1 1 118,1-1 1,0 1 153,0 0 1,-1 1-85,1 2 0,1-2 119,3 3 0,-1 1-307,5-1 0,-6 1 71,2-1 1,2-3-66,-2 2 0,4 2 21,-4-1 0,5 0-186,-1-4 0,-3-1 119,-1 1 0,2 3-76,-3 1 1,3-3 60,-2-1 1,-3-6 37,3 10 0,-3-6 126,-1 6 1,0-3-82,-1-2 0,2 1-31,3-1 1,-7 1 64,3 0 0,-3-1 108,3 1 0,1 1-157,3 2 1,-7-2-103,3 3 1,-3-3 56,3-1 1,0-1-119,-1 1 1,1 4 158,0-1 0,0 1-24,-1-4 1,1-1 86,0 1 1,0-1-41,0 1 1,-2 1 17,-2 3 1,2-5 7,-2 1 1,-2 0 135,2-5 0,-2 6-88,2-1 0,1 6 11,-6-6 1,3 1-365,-6-6 0,6 3 109,-7-2 1,3 3 145,-2 5 1,-1-6-226,1 6 1,-4-6 10,4 6 1,-4-3 147,8-1 0,-6 1 111,1 2 1,-5-2 53,10 3 0,-6-3 284,5-1 0,-1 3 30,2 1 1,-2 0-138,5-5 1,-3 5-169,4 0 0,-2 0-27,2-5 0,2 5-112,-2 0 0,6 1 81,2-1 1,0-4-115,-4 4 0,0 1 28,-1-1 0,5 4-102,0-4 0,0-1-63,-4-3 1,4 0 248,0-1 0,0 5 23,-5 0 0,3-1-66,1-3 0,0 1-37,5 3 0,-4-3 177,4 2 1,-4 2 244,4-1 1,-1 4-241,1-4 1,3 4-108,-3-5 0,2 5-122,3-4 1,-1 4 52,0-4 0,0 1 15,0-2 1,1 0 52,-1 5 0,0-5-27,0 5 1,2-4-43,2 4 1,-7-4 5,4 3 1,-4-3 38,3 4 1,2-4 3,2 4 1,-2-6-5,2 2 0,-2 1 0,-2-1 0,4 3-7,0-3 1,1 4-24,-5-4 1,4 1-8,1-1 0,0-2 6,0 6 1,-2-4 0,5 3 0,-5-3 45,1 4 1,3-4-5,2 4 1,-2-5-28,1 5 1,-1-1-1,2 1 1,2 1 79,-2-5 0,2 5-43,1-1 0,0-2 5,-4 2 1,3-4-19,-2 4 0,1-5 0,-2 5 1,3-4 21,-2 4 0,-2-4-2,1 3 1,-1-3 158,2 4 1,2-4-55,-2 4 0,2-2-92,1 2 1,1 3-51,0-4 0,-1 3-94,1-2 1,-1 2 75,1-2 0,4-1-136,-1 0 1,1 0 93,-4 1 0,-2 2-80,-3-2 1,4-1 262,-4 1 1,2-5-113,-2 5 0,4-4-58,-4 4 1,-1-4 223,2 3 1,-1 0 315,5 1 0,-1 2-232,1-2 0,-1 1-119,1-1 1,4 3-288,-1-3-225,1 2 1,-4-2-98,-1 0 1,5-1 244,0 1 0,0 1 120,-5-5 1,1 5 54,-1-1 1,-3-2 36,-1 2 1,1-2-151,3 2 0,0 3 21,-4-3 0,5 1 545,-1-1 0,1 3-7,3-4 0,-2 4-414,-1 1 1,4 0 47,0 0 0,1-1-155,-2-3 0,-2 2 29,3-2 1,1 3 72,-1 1 1,4 0 97,-5 0 57,1-6 0,-4 5-11,-1-3 0,5 1 438,0-1-327,5 2-232,-8-3 0,8 5-241,-5 0 223,5 0 53,-2 0-85,-1 0-111,5 0 1,-5-2 50,6-2 0,-1 3-86,-3-3-243,2 2 103,-3 2-439,5 0-9046,0 0 9719,0-5 1,0-2 0,0-5 0</inkml:trace>
  <inkml:trace contextRef="#ctx0" brushRef="#br4" timeOffset="64">21139 14932 7802,'-20'0'1274,"3"0"-1252,10 0 0,3 0 0,8 0 698,4 0-678,-3 0 1,11-1 0,-4-2 0,3-2 0,2-2 47,-1-3 1,6-1 0,-1 0 0,2 2 0,2 0-1,0 0 455,0-2-546,5-7 1,-2 4 0,5-4 86,1 0 1,6-1 0,3-6 24,1 0 0,2 0 0,3 1 0,1-5-288,-1 0 1,5-4 243,0 4 0,5 0 35,-1 4-1124,-3 0 952,0 0 0,1 1 91,1-1 0,0 4-138,1 0 1,-6 2 48,2-2 0,7-2 62,1 2 1,-2-2-225,-2-2 0,4 0 233,-29 13 0,0-1 0,1 1 0,0-2-2,-1 0 1,0-1 0,1 2 0,0 0-1,1-1 0,0-1 0,1 0 0,0 0-2,-3 1 0,0-1 0,0-2 0,0 0 14,29-17 0,-29 19 0,1-1 51,2-1 1,-1 1 0,-1 2 0,-1 0 6,0 0 1,0-1 0,1 2 0,0 0-55,-1 1 1,0-1-1,1 1 1,0-1-51,-1 1 0,0 0 1,32-13 61,-30 12 1,0 1 0,30-13-5,-32 13 1,0-1 0,1 1 0,-1 0-19,1-1 0,-1 1 1,33-12-95,-4 4 1,4-4 57,0 4 0,0-2-19,-4 1 0,-1-1 27,-3 5 1,1-3 11,-5 3 0,4-4 2,-4 5 0,-1-1 74,-3 5 1,-2 0-179,-2-1 1,0 2 92,-4 3 1,2-3-5,-7 3 1,7-4-3,-7 0 1,-1 4 398,-3 0 1,-1-1-603,1-3 217,3-1 0,-8 5 175,5 0 1,-4 0-1,2-6 114,0-3 0,3 4 191,-1-4 1,-1-1-371,1 2 0,-5-1 18,0 5-45,4-6 0,-2 4-11,4-3 0,-3 4 1,-3 0 73,1 1-222,0-1 0,-4 2 14,-1 3 1,-3-3-1,-2 4 89,-1 0 1,3-2-31,-5 5 1,5-2 12,-4 2-7,-1 3 1,-3-9 0,-1 6-146,0 1 1,1-3-449,-1 2 302,1-5 0,-1 7-1012,0-2 81,1-3 551,-6 6 0,2-10 678,-4 3 0,-7-3 0,-5-2 0</inkml:trace>
  <inkml:trace contextRef="#ctx0" brushRef="#br4" timeOffset="65">20965 14734 6465,'-5'-7'3098,"3"2"-2845,-3-1 0,6-1-119,3-5-102,3-1 0,5-3 62,1-1 1,1-5 0,1 2 235,1-4-338,6-1 0,-4-4 149,3 0 0,4-5-73,0 1 1,-1-3-6,5-1 1,2-6-49,-2-2 0,5 1-163,-1-2 0,7 1 137,2-5 1,0-4 51,0 1 0,-2-1-127,5 4 1,-5 1 148,1-1 1,-2 0-2,-2 1 0,0 1 1,1 1 430,-1 1-386,0 6 1,-4-2-1,-1 4-112,-2 1 0,3 0 135,-4 0 0,4 0 6,-4-1 1,2 1-365,-2 0 1,-3 1 68,3 3 0,-5-1 161,-3 5 0,3-4 57,-4 4 0,0 0 120,0 4 1,-3-4-38,3 0 0,-3 0 459,4 4 0,-5 5-209,5-1-190,-6 0 1,3 2-42,-6 2 1,1 4 0,-1 0 153,1 1-400,-7-1 1,4 5 207,-6 0-713,6 5 364,-9-2-178,5 5-66,-6 0-4356,0 0 3209,-6 0 1617,-1 0 0,-11 11 0,-1 2 0</inkml:trace>
  <inkml:trace contextRef="#ctx0" brushRef="#br4" timeOffset="66">20022 14573 7763,'-7'0'480,"2"0"0,3 0-302,-2 0 0,3-2-33,-3-2 0,2 1 266,2-5-246,0 5 0,0-3-56,0 1 0,-4 3 39,0-7 0,-4 1 0,2-4 1,0-1-67,-3 1 0,-3-6 1,-1-1 233,1-1-189,-6-3 1,3 4-419,-6-6 1,1-4 183,-5 0 0,0-1 1,-1 1-9,-3-4 78,3-3 0,-14-5 0,2-2 47,0-1-88,-1-2 1,-3 1 128,-4-1 1,-2 2-128,-2-1 1,5-2 248,-1 6 0,6 1-94,-1 6 0,2-1 22,2 2 1,4 1-33,0-1 0,5 0-337,-1-4 1,2-1 153,-2 1 0,3-4-50,-3-1 1,-2-3 105,2 4 0,1-1 325,3 5 1,0 0-128,0 0 0,2 5 236,2 3 1,-1 3-149,5 1 0,1 4 159,3 1 0,1 5-387,0-2 1,-2 2 414,-3-2 0,4 4-447,-4-4 1,5 3 207,3 2 0,-2-1-253,3 1 1,-2 0 62,2-1-46,-3 6 74,10-4 0,-9 9 18,6-7-309,0 7 199,4-4-924,0 6-1072,0 0 1367,0 6 0,1-4 280,3 7 0,-1-1 32,5 4 395,-5 6 0,8 1 0,-4 6 0</inkml:trace>
  <inkml:trace contextRef="#ctx0" brushRef="#br4" timeOffset="67">19849 15118 7772,'-9'0'0,"1"0"2077,5 0-894,-2 0-454,5 0 284,0 0-771,-6 0-90,5-5 1,-10 4 51,3-4 0,-3 0 12,-2 1 1,1-2-197,-1 2 1,-3 1 9,-1-5 0,-5 0 0,0-5-21,-5 1 75,0 5 1,-8-8-134,1 3 1,-1-4 70,-3 4 1,-3 0 46,0-1 1,-6 1-13,1-1 1,-2-3-1,-1-1 94,-1 2-251,-5-4 1,-2 4 208,-5-6 0,0 5 1,0-5 92,0-1 1,-1-2-125,30 12 1,0 0-138,-31-13 0,30 12 0,-1 0 0,2-2 1,0 1-132,-2-3 1,0 1 152,1 1 1,0-1 0,-2-2-1,-1 0 1,3 2 0,1 1 55,0-1 0,1 0-15,-4-2 0,0 0 0,-22-8-24,25 12 0,0-1 0,-30-15-22,1 1 1,1 0 6,3 4 0,-1 2 16,5 2 0,-4-2 46,4 2 1,1 2-42,3-2 1,0 0-10,1-4 0,-5 2 20,0 2 0,-1-2 0,3 2-18,-2-2 131,0 4 1,9-5-75,-1 3 0,1 4 0,-3-1 197,2 0 1,-1 4-99,6-3-133,-6 4 0,7 0 40,-5 1 1,3-5-7,-3 1 0,1-2-60,-2 1 0,-2-1 79,2-2 1,-2-2-58,-1 5 0,3-5 12,1 1 0,-1 2 1,-2 0 2,2 1-17,-2 1 1,8 1 231,-5-1 0,5 1-166,-2 3 0,4 1-187,1 0 0,-1-1-107,1 1 0,1-5 339,3 1 1,2-2-167,2 1 0,2 3 72,-2-2 0,3 2 1,1 2 61,1-1-147,-1 1 1,0 0 404,0-1 1,2 2-156,2 3 0,-1-2-36,5 6 0,1-4-200,4 4 0,-1-5 132,1 5-70,-1-5 0,1 6 58,0-5 1,-1 5 86,1-1-131,-1-3 0,1 4 383,-1-5-45,1 5 48,0-3-254,-1 1-42,1 4 1,4-5 9,-1 6 0,7-1 122,-3-3-300,-1 2 1,3-3 0,-4 3 83,1-2-231,-3 3 1,6-6-62,-5 3 0,4 2-348,-5-2-379,7-3 681,-4 6 1,5-5-604,-3 6 229,2 0-1013,-3 0 878,5 0 0,1-1-1308,3-3 2131,3 3 0,11-10 0,1 4 0</inkml:trace>
  <inkml:trace contextRef="#ctx0" brushRef="#br4" timeOffset="68">15246 4862 7747,'-7'7'81,"2"-2"2,-1-5-135,5 0 178,-5 0-244,6 0 140,6 0 1,-3 0 363,5 0 73,-5 0-378,8 0 1,-4-4 107,5 0 0,-4-6-35,1 2 0,-1-3-34,4-1 1,1-2 20,-1-3 1,0-2-180,1-6 129,-1-5 1,5 2-75,-1-5 0,2 6 41,-1-2 0,-2 2 96,6 3-105,-1-7 1,4 4 0,-2-5 0,-2 2-31,3 2 0,-4-3 0,2-3 0,1-1 102,1-3-288,2 1 140,0 0 1,-1-4-1,1-1 1,0 2 50,0 2 1,-2-4-1,-1 2 220,-1 5 1,0-3-242,-2 7 1,3-1-1,-4 3 1,0 3-1,1 1 69,0 0 1,-2 0-1,2-1-57,-1-3 0,0 3 0,-3-3 1,3 3-32,2 1 0,-5-4 1,3 0 56,0 2-28,-5-5 0,7 6 32,-4-3 0,-2 1-9,2 0-21,-2 1 1,-1 1 0,-1 5-1,0 1 37,1 1 1,-5-5 0,0 5 0,2-2 0,1 0-34,1-1 1,1-1-1,-1-2-42,1 0 18,-1 1 0,1 0 0,-1 2 0,0 3 1,1 0 17,-1-1 0,-4 5 0,1-1 0,0 2 0,2 1-109,2 1 70,-1 0 0,1-1 0,-1 1 0,0-1-48,1 1 1,-1 0 0,-1-1 0,-1 2 0,-2 1 70,2 2 1,1 0 0,1-4-64,1-1 37,-1 1 59,0-6 1,-1 4 0,-1-4 0,-2 2 71,2-1 1,1-1 0,1 3 0,1-2-68,-1 2 44,-5 1 0,3 2 0,-5 0 0,1-1 1,1 2-74,0 3 0,0-3 0,2 3 1,-1-5-1,2-2 30,1-1 1,-3-5-1,1 4 1,0 1 24,2-2 1,0 3 0,-1-5 6,-2 3-33,1 0 0,-1 5-8,0-1 1,-4 2-1,3 2-30,-1 0 39,-2 7 0,-3-8-254,3 6 0,-2-2-237,2 2-11,-3 3 19,-1-5-1297,0 6 812,0 0 1,6-5 0,1-2-1</inkml:trace>
  <inkml:trace contextRef="#ctx0" brushRef="#br4" timeOffset="69">18571 4874 7722,'-8'1'1936,"-1"4"-1667,7-4 1,-5 5 23,3-6-185,2 0-400,-3 0 437,5 0 131,0 0 1,-5-6-312,1-2 14,-5 2 1,3-6 289,-2-1 1,-7 0-42,2-8 0,-2 4-96,3-3 1,-2 0-41,-3 0 0,2-8 0,-5 3 5,-2-1 1,2-1-30,0-2 0,0 1-8,0-5 1,-4 4 43,4-4 0,0 0-7,0-4 0,-1 4 7,-4 0 0,4 4-61,1-4 1,3 4-8,-4-4 1,2 0 45,-1-5 0,-3-3 14,7 0 0,-2-5-189,1 5 1,4-2-265,-4 2 0,-1 2 212,2-2 0,-2 2 125,1 2 0,2 0 61,-6 0 1,2 4-22,-2 0 0,-2-1 132,2-3 1,-1 4-64,2 0 1,-4 0 118,3-4 0,2 0-144,-2-1 0,5 0 16,-5-4 1,6 4-13,-1-3 0,2 2-29,1 2 1,-3 1-34,-1 3 0,2-3 6,7 3 0,-3 3-120,3 1 1,-3-2 130,-2 2 1,5 1-26,0 3 1,1 5-118,-2 4 1,-2-2 13,3 1 1,1-3 68,-1 3 1,0-1 9,-5 2 0,1 1 17,-1-6 1,5 4 37,0-3 1,0 0 15,-5 0 0,1-2 20,-1 5 0,1-3 123,0 3 0,-1-4-125,1 5 1,1-1-13,3 5 0,-3-5 267,2 1 0,-2 3-82,-1 5 0,4 0-230,-1-5 0,5 5-49,-4 0 1,4 1-244,-5-1 1,5-3 197,-4 2 0,5 3 82,-1-3 0,-1 1-113,1-4 1,-2-1-186,2 1 0,2 4 261,-2-1 1,3 5-115,1-4 15,-6 5-592,5-2-767,-4 5 848,5 0 1,5 0-410,3 0 0,5 0 1062,3 0 0,9-6 0,7-1 0</inkml:trace>
  <inkml:trace contextRef="#ctx0" brushRef="#br4" timeOffset="70">23843 4738 7666,'-19'7'0,"1"4"130,6-3 0,3-3 0,1 0 1380,-2-4-915,5 4-755,-1-3 73,6 3 68,-5-5 0,2 0-62,-5 0 1,4-4 89,-5 0 1,1-6-1,-4 2-50,-1 3 1,1-6-1,-2 2 345,-2-2 0,-4-1-134,-5-1 1,1-3 305,-1-1-400,0 1 0,-1-1 0,-2-1 30,-1-1 0,-5-2-20,1-3 0,1-1 50,-1 0 0,0 0-8,-4 0 1,-1-2 29,1 2 0,-4-2-10,0 6 1,-5-3-88,5 0 1,-6 0-179,1 4 0,-2-8 67,-2 3 1,5-2 21,0 2 0,-1-4-61,-4 0 1,-3-6 91,-1 2 1,0 2-4,5-2 1,-5 0-299,0-5 1,-1 5 269,1 0 0,6 4 153,-6-4 0,6 4-51,-6-4 0,3 6-31,1-2 1,1 2-194,-1 3 1,1-1 192,-1 0 0,0 2 62,1 2 0,-1-2-18,1 2 0,-2-1-89,-3 1 0,3-2-86,-3 2 1,6 2 24,-2-2 1,7 2 85,-6-2 1,2-2-130,-3 2 0,1 2 29,-1-2 0,2 2 21,2-2 1,-2-1 34,3 6 1,0-7-4,0 3 1,1-2 58,-2 1 0,-2-2-58,3 2 0,1 2 99,-2-2 1,2 2-97,-2-2 153,-2-2 0,8 5 0,-4-4-118,1 1 0,-2 4 68,4-3 0,-1 3-49,5-3 1,-4 4-7,-1 0 0,1-2-194,4 1 0,1 0 237,3 0 0,-3 3-43,3-2 0,-3 1 158,-1-2 0,1 3-520,3-2 0,-3 2 457,3 1 1,1 1-15,-1 0 0,2-1 3,-3 1 1,3 4-8,2-1 1,3 5 33,-3-4 0,4 1-15,4-1 1,-2-2 103,2 6 0,2-4-152,-2 4 0,6-5-37,-2 5 1,2-4 33,-1 4-112,2-6 1,-7 7 60,9-5 1,-3 5-10,6-1-82,-2-3 1,-1 5 81,0-7 0,3 7 124,1-3 0,4 3-61,-4-2 1,3 2-29,-3-2 0,4 3 14,-4 1-31,5-6 1,-4 5 75,3-3-4,3 2-198,-5 2-94,1 0-925,3 0 213,-3 0-170,5 0-429,0 0 815,0-5 160,0 3 156,-6-3 0,3 5-511,-5 0 771,5 0 1,-8-2 2,3-2 0,-3 3 307,-1-3-255,-1 2 1,1 2 22,-1 0 1,5 0-79,0 0 0,4 0-124,-4 0 233,-1 0 0,-3 6 0,-1 1 0</inkml:trace>
  <inkml:trace contextRef="#ctx0" brushRef="#br4" timeOffset="71">1786 13246 7892,'-19'-13'0,"3"5"452,7 0 0,4 4-205,5-5 0,4 5 351,0-4 1,6 4-314,-2-4 1,3 5-247,1-1 1,6-2-64,3 2 0,2 0 807,2 4 0,6 0-345,2 0 1,2 1-343,3 3 1,-1-1 48,0 5 0,4-3-305,1 3 1,-2-1 86,-7 1 0,-3 3 68,-5-3 0,0-1 46,0 1 0,-6 1-59,-3 3 0,-3 1-29,-5-1 1,-2 6 0,-6 2 39,0 4-108,-11 6 1,0 2 45,-14 5 1,1-2-167,-9 2 1,0-7 207,-4 7 0,4-8-18,0 0 0,2 0-30,3-4 1,-1 1-33,8-9 1,3-2 0,3-6-199,5 0 187,-1-1-211,10-1 1,-5 0 85,6-3 0,6-3 251,2 3 0,4-2 6,5-2 1,-2 0 0,7 0 157,4 0-261,-1 0 1,11 0-17,-3 0 1,-1 1 544,1 3 1,-4-1-164,4 5 1,-7 1 209,-1 3 0,-2-4-135,-6 1 0,4-1-9,-5 4 0,-3 5-244,-5-1 0,-5 1 53,1-5 0,-3 5-213,-1-1 1,-7 5 90,-5-4 0,-2 5-34,-7-2 1,-3 0 43,-5 0 1,-6-5-299,2 2 1,-3-3 92,-1-2 0,4-1 68,0-3 1,1-2-1402,-1-6 1,4 0 677,8 0 0,-1-1-243,6-4 1,5-2 1062,7-5 0,2-6 0,2-1 0</inkml:trace>
  <inkml:trace contextRef="#ctx0" brushRef="#br4" timeOffset="72">2779 13767 7863,'-6'-13'1605,"5"6"1,-3-2-1366,8 5 1,3-2-234,5 2 1,1 1 97,-1-5 0,2 4-64,2-5 0,-2 5 101,3-4 1,1 4-1,-2-3 197,-1 2-180,-1 0 1,-2 5-505,1 0 1,-1-4-349,1 0 1,-5 0-1238,0 4 896,1 0 0,3 0 1034,0 0 0,6-6 0,2 0 0</inkml:trace>
  <inkml:trace contextRef="#ctx0" brushRef="#br4" timeOffset="73">3672 13519 7778,'-7'0'2636,"2"5"-2722,5-4 393,5 10-46,-4-9 1,9 2 122,-6-8-295,6-3 1,-7-5 63,5-1 0,-4-1-181,4-2 1,1-8 72,3-5 1,0-1-168,1 1 1,-1-1 104,1-3 0,-2-7 65,-3 3 1,2-5 0,-6 1-191,-2-5 87,0 4 0,-2-6 1,0 2 215,0-2 1,0 0-42,0 2 21,-6 9 1,4 8 0,-5 8 63,1 5-99,2 8 1,3-2-54,-3 6 0,-2 6-151,-2 11 1,-7 12 222,2 12 0,-3 13-86,-1 12 1,10-28 0,0 2-316,-1 5 0,0 0 0,-1 1 0,0 1 251,1 4 0,-1 1 0,-1-2 0,0 1-86,1 1 1,1-1 0,-2-1 0,-1-2 85,3-4 0,0-1 1,-1-1-1,1-1-29,-4 25 1,4-7 34,-1-9 0,7-12-2,-2-1 1,2-10-166,2-7 0,2-4 6,2-3 0,-2-4-77,7-5 0,-1-11 466,4-5 0,1-9-519,-1-8 1,1-2 122,-1-10 0,5 1-25,-1-2 0,5 2 138,-5 3 0,5 8 328,-5 0 1,7 7-104,-3 5 1,4 4-168,0 9 0,-3 3 247,0 5 0,-1 1-32,5 3 1,-4 4 52,0 9 1,-2 8-38,2 8-145,2-3 1,-9 5-1,2-5 64,-2 2 1,-1-5-25,-1 2 1,0-8-42,1-5 23,-1 4 0,1-7 66,-1 4-92,0-9 0,1-2-10,-1-6 1,-4-2-33,1-2 1,-2-3 10,1-5 1,3-5-11,-3 1 0,3-6-96,2 1 0,-5-2 60,0-2 1,0 4 47,5 0 1,-5 2 7,0-2 0,-1 4-62,2 4 8,2 1 0,-6 3-64,3 1 38,3 5 1,-8-1 87,5 8 1,-1 3-1,2 6 0,0-1 55,-5 1 0,6 0-93,-2 4 1,3-2 13,2 6 1,-1-2-56,1 2 0,-1 1-1,0-6 0,5 1 3,-1-5 0,2 1-119,-1-1 0,-3-1 106,2-3 1,2 2-97,-1-6 0,-1 0 110,-3-4 0,-1 0-36,0 0 1,-1-1-21,-2-3 0,2-5 48,-3-7 0,-1 1 12,1-6 0,-5 0 83,1-3 1,2 0 167,-2 3 0,0-1 102,-4 6 275,0-1-361,0 5-50,0 5 50,5 2 0,-2 10 124,5 3-228,-5 9 1,4-2 0,-3 6-49,4 1 0,-1 1-226,2 2 0,-1 0-9,4 0 1,1-2-200,-1-2 1,1-3 220,-1-6 1,0-1 97,1-3 1,-1 2-415,1-6 299,-1 0 0,0-5 88,1-3 1,-2-5-17,-3-7 0,3-3 119,-3-6 0,-2-1-104,-2-3 1,2-3 3,-2-5 0,0 0 32,-4-1-2,0 1 0,0 5 0,1 4 167,3 1 1,-1 8 211,5 3-40,1 7 0,3 4-130,0 5 0,1 11-2,-1 5 0,5 12-148,-1 5 0,1 8-116,-5 5 1,-1 6 63,-2 2 0,0 11-203,-5 1 1,-1-30 0,-2 1 163,0 2 1,-2 0-1,1-3 1,-1 0-6,-1 1 0,0 0 1,-1 31-46,0-33 1,-2 0 0,-7 30 57,-5 1 1,-5-2 4,1-2 1,-4-5 48,-4 1 1,2-7-55,-6-1 1,5-7-25,-1-10 1,-2 0 35,-2-8 0,2-1-110,2-11 0,7 1-68,2-10 1,4 0-187,0-4 1,2-11 76,2-6 0,5-5 330,3-3 1,2-9-420,2-3 352,6-14 1,2 0-1,9-13-42,3-2 0,-8 32 1,1-1-124,1-2 1,1 0-1,-2 2 1,0 1 228,1 1 0,1 0 0,15-29 168,-1 4 1,4-1 185,-4 5 0,0 2-225,-4 6 0,0 3 180,0 6 0,0-4-121,-1 0 0,1-1 56,0 5 1,-2 1 117,-2 3 0,1 3-61,-5 5 1,3 2-113,-3 2 0,0 3-47,-5 6 0,0-1 316,1 1 0,-5 5-260,0 3-190,-5 2-17,3 2-273,-6 0-446,0 0 740,5-5-48,2-2 154,0 0 210,-2 2-131,1 5-36,-5 0-66,5 0 148,-6 0-23,0 0-287,0 5 0,0 2-188,0 5 176,0 1 1,0-1-8,0 1 1,0-1-1,0 0-6,0 1 69,0-1 1,0 6 0,0 3 174,0 2 1,0 2-196,0 0-31,0 5 0,-2 0 0,0 5 16,-3-2 0,1-4-131,4 4 0,0-10 270,0 2 0,0-8-57,0-1-110,0-2-129,0-2 146,0-5 0,0-3 26,0-8 1,2-4 7,2-8 0,-1-1-54,5-8 0,-1-2-141,1-11 1,2 0-82,-6-4 1,4-3 67,-4-9 1,0-1 83,-4-3 0,0 5-35,0 7 183,0 3 115,0 12 0,2 2-8,2 8 0,-3 3 321,3 6-321,3 5 28,0 1 97,6 6 1,-1 6-113,0 2 0,2 3 324,3 2 1,-4-1-386,4 0 1,2 1-9,2-1 0,1 1-38,-1-1 0,6-1 18,-2-3 0,7-2-46,-3-6 0,4 0-157,-4 0 1,0-2-35,-4-2 0,-1 1 141,1-5 1,-4 0-86,0-4 1,-6-1 123,1 1 1,-3-5-13,-5 1 1,-1-1-5,-3 5 1,-3-1 99,3 1 1,-2 0-65,-2-1 0,-6 6 28,-2 3 0,-4 3-241,-5 1 0,2 0 67,-6 0 1,2 7 365,-2 5 1,-1 2-25,6 6 0,-5 1-36,4 4 0,2 0-100,7 0 29,-3-1 1,10 5-1,-4 0-147,4-1 0,2-2-154,4-1 0,2-5 63,5 1 1,4-4 119,1 3 1,5-5-206,-1 2 1,4-3-3,3-2 0,-1-4-24,2 1 1,-3-5 89,-1 4 0,-5-5 5,1 1 1,-6-3 76,2-1 0,-4 0 74,0 0 0,-5 0 134,0 0-127,-5 0 453,3 0-238,-6 0 1,0-1-39,0-3 0,0 1-63,0-5 1,-2-5-2,-2-3 0,1-6-7,-5 1 0,4-4 12,-4-4 1,5 3 127,-1-3 1,2 3-93,2 1 0,2 2-141,2 2 0,3 2 118,5 2 0,1 4 6,-1-4 0,2 3 46,2 2 0,0 4 118,4-1 1,-3 7-248,3-3 0,0 4-236,0 1 0,7 0-115,-7 0 0,6 0 184,-5 0 1,4-1 100,4-3 0,-3 2-173,3-2 0,-3-1-305,-1 0 0,-4 0 222,-1 1 1,-4 1 132,0-5 0,-3 4 20,-5-5 387,3 7 124,-10-9-227,5 9-105,-6-3 1,-6 5 7,-2 0 0,-3 5 141,-2 3 1,1 9-70,0 4 191,-6 8 0,4 1 0,-3 4 29,4-1 1,4-1-167,1 1 1,5 2-272,-1-6 1,3-5 20,1-3 0,1-6 15,3 2 0,2-8 115,2 0 1,3-7-9,-3 3 1,5-4-91,3-1 1,0-6-138,4-2 0,-5-8 51,2-5 1,1-1 42,-2 1 0,1-6-74,-5 2 1,1-3 80,-1 4 0,-1 0 33,-3 3 1,3-1-140,-2 6 59,2-1 1,1 10 198,1 3 0,-1 3 231,0 1 0,1 11-216,-1 5 1,1 8-88,-1 5 1,0 8 131,1 9 0,-1 7-90,1 5 1,-2 3-605,-3 1 0,-3 0 361,-5 0 0,0-2 136,0-2 1,0-3-144,0-5 1,-5 0 144,-3-1 1,-3-5 160,-2-2 0,-1-5 236,-2-4 0,1-4-313,-6-8 1,6-3 18,-2-6 1,-1-5-722,2-3 1,-6-10 352,1-6 0,-2-7-460,-2-10 0,1-8 439,4-9 0,2-8 4,5-3 0,7-4 111,1-1 0,5 0 246,5 0 1,7 0 171,9 0 0,2 5-237,2 4 1,0 8 549,0 8 1,-2 6-109,-2 6 0,2 1 100,-2 4 0,1 2-243,-2 5 0,3 2-111,-7 3 0,2-2-80,-1 6 1,-4-4-199,4 4 1,-3-2 426,-2 2 1,5 3-221,-1-3 1,5 1 52,-5-1 1,2 2-50,-1-2 0,-2-1-28,6 1 1,-6 0-24,1 4 0,-2-2 14,-1-2 0,-1 3 12,0-3 1,1 2-108,-1 2 1,1-4 189,-1 0 0,0-2-77,1 2 1,-2 1-38,-3-5 1,3 5-24,-3-1 0,3-1-89,2 1 0,-5-5 95,0 5 1,1-5-2,3 0 0,-1 2-18,-3-1 1,3 0-257,-2-4 401,2-1 0,-3 2-101,0 3 1,-4-2-58,5 6 0,-7-1 31,2 0 0,-2 3 9,-2-7 1,4 5 2,0-4 12,0 5 102,-4-8-72,0 10 1,0-6-164,0 3 130,0 2-196,0-3 284,0 5 149,0 0-92,6 0-144,-5 0 0,5 1 407,-6 3-2,0-2 271,0 3-347,0-5 650,0 0-1425,0 6-8,5-5-171,-3 5 360,3-6 16,-5 0-28,0 5-26,0-3 0,0 4 80,0-1 1,-1-3-10,-3 7 1,1-5-1,-5 3 8,-2-2 184,-1 5 1,-2-3-1,1 5-74,0 1 1,-1 0-32,1 4 0,-2 2 0,-2 6 0,2 1 210,-3 3 0,3 0 83,2 8 1,0-2-174,-1 6 1,1 2-56,-1-2-64,6-5 0,2 0 0,5-5-208,0 1 0,0-6 87,0-5 0,1-6 147,3 2 1,3-4-31,6 0 0,1-6-142,2-3 1,-1-3-1,6-1 0,-2-5 319,2-4 1,1-3-85,-5-4 0,3-4 407,-3-5 1,-1 1-101,-3-1 1,-1-6 44,0-2 1,-5 0-156,-2-4 0,-4 3-50,-1-8 1,0 5-157,0 4 0,0 3-39,0 5 809,0 6-203,0 1-544,0 11 64,0 1-141,0 6 1,0 2 134,0 2 0,0 3 54,0 5 1,4 1-9,0-1 1,4 0-68,-3 1 1,4-5-26,-1 0 1,-1 1 32,2 3 0,3-4-10,5 0 0,1-1-139,-2 2 1,-2 0-208,2-5 0,2 2 204,-1-2 1,-1-3 79,-3 4 1,-1 0 5,1-1 0,-1 0-2,0-4 1,-3 0 157,-1 0 0,0 0-60,5 0 1,-5 0 50,0 0 1,-4 0-132,5 0 0,-5 0 16,4 0 0,-4 0 62,4 0-30,-5 6 0,7-3-143,-6 5 0,4-4 55,-4 4 1,0 2 94,-4 6 1,5 2-59,-1 3 1,0 2 195,-4-2 0,0 3-115,0 0 0,0 1-51,0 0 24,0 0 0,0-6 0,-2-1 297,-2 0-270,3-4 0,-9 4-6,6-6 1,-1-5-15,1-3 19,2-3 1,-5 4-2,3-1 0,-3-6-50,-5-6 0,4-8 17,-1-5 0,1-8 42,-4-4 1,5-3 7,3-1 0,2-3-712,2 3 0,2-3 144,2 7 0,3 2 195,5 2 1,5 5 150,-1 3 1,2 4 233,-1 9 1,-4-2-84,4 6 0,1 0 167,-2 4 1,2 0-118,-1 0 1,-2 6 128,6 2 1,-5 4-113,5 5 0,-2-3-69,2 2 0,2-2-151,-2-2 0,-3 1 62,-2-1 0,2-4 38,-1 1 1,-1-7 66,-3 3 1,-1-4-20,1-1 0,-1 0-33,0 0 0,5-7-30,0-5 1,-1-2 206,-4-7 1,5-1 30,0-7 0,-1-2-144,-4-7 1,1-4 25,-1-4 0,-1-13-368,-2-7 1,-4 30 0,1-1-13,-2-3 0,0 1 0,-1 2 0,-1 0-83,0 0 1,1-1-439,0 1 0,0 0 740,-1-32 0,3 7 221,-5 8 0,0 10-102,0 11 0,0 4 213,0 8 0,0 4 780,0 4-583,-5 1-54,-2-1 1,-1 6-250,-1 3 415,1 3 1,-4 2-509,-1 3 1,5 10 56,0 11 0,4 8-56,-5 13 1,7 5 59,-3 11 1,3 5-370,0-32 1,0 0 0,0 32 143,-2-5 0,4-3-374,4-10 1,3 2 198,5-9 0,1-2 57,-1-7 0,1-3 180,-1-5 1,1-6 65,-1-2 0,0-3-205,1-2 0,-1-4-250,1 0 208,-1-5 1,0 4 109,1-3 1,-5-2 426,0 2 0,-1-1-72,1 1 0,3-3 134,-2 3 1,2 2-255,1-2 0,-2 5-106,2 0 0,-2-2 294,6 1 1,-2 4 30,-1 5 0,3-1-871,1-3 1,5-1 316,-2 1 0,4-1-1135,1 0 0,-1-5 1377,1-3 0,-5 3 0,-2 0 0</inkml:trace>
  <inkml:trace contextRef="#ctx0" brushRef="#br4" timeOffset="74">8026 13767 7973,'13'-7'1304,"-1"-4"0,-4 9-740,1-2-288,-7 3 0,8 6 220,-6 4 1,0 3-53,-4 5 0,4 2 1,1 6 203,-3-1-486,5 7 0,-5-4 50,2 6 1,1-1-1313,-1 1 1,1 3 672,-5-3 1,0-1-1,0-1-1230,0 0 1657,-6-2 0,-1-5 0,-5 1 0</inkml:trace>
  <inkml:trace contextRef="#ctx0" brushRef="#br4" timeOffset="75">980 11001 7828,'-8'-4'467,"-1"0"1,7-2-963,-2 2 0,1 3 736,-1-4-54,2 4 1,-3 2 100,5 4 1,0-3 127,0 7 0,-4 4-201,0 8 1,-1 0-1,5 2 400,0 3-531,0 7 1,5-1 89,-1 5 1,4-2 90,-4 2 0,4-5-610,-4 9 1,5-7-1,-4 5 1,2-6 261,3-3 0,-5-1 1,1-5-1,-2-4 0,0-3-52,-1-3 109,4-7 0,-6 0 1,5-5-1,-2 1 13,0-4 0,6-6 1,-2-8-1,3-5 0,1-2 89,1-4-92,-1-7 1,0 1-1,2-3 1,1 1 2,2 6 1,4 1 0,-3 4 0,1 2 8,2 3 0,3 7 1,1 3-26,0 4 174,0 3 1,-5 2 0,0 3-58,-2 4 1,2 9-30,-3 4 0,4 2-73,-5 2 0,-1-2-12,-6-2 0,2 2-130,-3-2 1,-1-3 165,1-2 0,-5-6 50,1-2-40,-3-5-5,-1 3 1,2-6 186,2 0 1,-3-2-124,3-2 1,-2-4-46,-2-9 0,1-1 83,3-2 1,-2-8 70,2 3 1,-3-2-136,-1 2 1,1 2-104,4 2 0,-3-1 7,7 5 0,-5 5-187,4 4 0,-4 5 65,4-1 0,1 2 104,3 2 0,2 6 5,2 2 0,-2 9-71,3 3 1,1 4 1,-2 1 0,1 1 50,-5 3 1,5-3 15,-1 3 1,1-3-42,-5-1 0,-1-6-4,-3-2 0,4-5 242,-4-4 1,-1 2-11,1-6 103,-5 0-158,8-4 1,-6-7 48,4-5 0,0-6-95,-5-7 0,5-2-4,-5-6 0,4-1 86,-4-7 0,2 3 111,-2 0 1,-3 5-46,3 0 1,-2 6-105,-2-2 1,0 7-18,0 1 1,4 6-37,0-2 1,0 3-110,-4 2 1,1 5 57,4 3-386,-4-3 63,4 6-345,-5-5 553,0 6 1,0 2 47,0 2 0,0 3 92,0 5 0,5 6 3,-1 3 1,1 2 213,-1 2 1,-1 4-137,5 0 1,-1 5 97,2-1 0,2 3-143,-3 1 1,-1 1-39,1-1 0,-4-1-149,4-3 0,-1-3 118,2-5 1,0-6-11,-5-2 0,5-4-7,-5 0 0,1-6-83,-1-3 116,-2-3 1,7-6 18,-4-4 1,0-4 1,-1-8 1,-1-5 9,5-11 0,-5-6 40,1-3 1,-1-7-57,1-5 0,-3-4-271,4-4 0,-4-3 268,-1 32 0,0-1 0,0-1 0,0 0-2,0-1 0,0 1 0,0 2 0,0 0 98,0-34 1,0 7 147,0-2 0,0 8-174,0 4 1,4 10-35,0 7 0,0 6 555,-4 11-122,6 2-373,-5 5-56,5 6 0,-6 3-168,0 8 1,0 5 406,0 7 0,-2 4-360,-2 4 0,3 8 89,-3 5 0,2 2 16,2 6 1,0 2 17,0 7 0,0-3-239,0 3 0,2 2 180,2 2 1,3 3-43,5 1 1,1 0-138,-1 0 1,0-6 61,1-2 1,-1-7-118,1-2 0,0-9 185,4 1 0,-3-8 31,2 0 0,4-8 258,0-5 0,0-2-112,0-1 1,1-7-168,4-1 0,-5-4 137,1-1 1,-2-1 370,2-4 1,1-1-311,-5-7 1,1-1-55,-2-2 0,-2-3-24,2-6 1,-2 4-5,-1 0 0,-5 1-179,0-5 1,-5-1 101,1-3 1,-3 4 44,-1 0 0,-1 2-52,-3 6 0,0-3-133,-9 3 0,4 5 198,-8 3 0,3 7 98,2-3 0,-2 4-97,-2 1 1,2 6 136,-3 2 1,4 8 24,0 5 0,1 4-78,-1 4 1,2-3-22,3 3 0,-2-3-63,6-1 1,0-4-7,4-1 0,0-5-72,0 2 0,6-3-197,2-2 1,0-1 77,5-3 0,-4-1-61,8-3 1,1-2-40,-2 2 1,6-3 112,-1-1 0,4 0 18,4 0 0,1 0 192,3 0 0,-1 0 266,-3 0 1,-4 6-158,-1 2 0,1 3 49,-4 2 0,-3-1-99,-2 0 1,-6 5-10,-2-1 1,-1 2-141,1-1 1,-2-3 113,-6 2 1,0 2-126,0-1 1,-1 1 45,-4-2 0,-2-1 18,-5 6 0,0-6 39,-1 2 0,1 1 72,-1-2 0,2 2 10,3-1 0,-1-4 205,4 4 0,0-7-140,1-2 25,2-5 60,-3 2-43,5-5-132,0 0 1,1-10-53,3-2 1,-1-14-141,5-3 0,1-6 36,3-2 0,-4-10-123,1-2 1,-7-13-539,2 0 1,-2-3 494,-2 3 1,4 11 282,0 5 0,6 8-57,-2 5 0,-1 4-76,1 8 1,0 5-20,5 7 1,-1 0 22,1 5 1,-5 0 46,0 4 0,1 0 24,3 0 0,-4 1 170,0 3 1,1-1-202,3 5 1,1 0-168,-1 5 1,4-5 21,1 0 0,0 1 27,-5 3 1,0 0 35,1 1 0,-1-2-8,1-3 0,-1 2 59,0-6 0,-3 4-50,-1-4 485,0 0-283,5-4 1,-2-1 349,-3-3-247,3-3 0,-10-10-108,3 1 1,-2-1-76,-2 5 0,0-5 7,0 1 1,-6-1-5,-2 5 1,1 1-134,-1 3 0,0-2 98,-5 6 0,5 0 46,0 4 34,-1 0 0,-2 5-27,3 3 1,-2 8 6,6 0 1,-4 2-31,4-1 0,0-2 13,4 5 0,0 1-111,0 4 0,5-2-194,4-2 1,2 1 25,1-5 0,0 1 55,1-2 1,3-2-9,1 2 1,4-6 110,-5-2 1,6-5-31,-1 1 0,-2 2 46,2-2 0,-2 0 141,2-4 1,1 0-60,-6 0 0,2 0 203,-1 0 0,-3 1-196,2 3 0,-3-1-25,-5 5 1,3-3 52,-3 3-75,-2 0-39,5 5 196,-10-7 246,5 0-189,-6-6 292,0 0-540,0-11 0,0-3 87,0-11 1,0-5-261,0-3 1,0-7 90,0-1 1,0-3 155,0 6 0,4 4 136,0 9 1,5 2 221,0 2 0,-2 4-65,1 9-195,0 3 0,5 5-61,-1 0 0,-4 1 59,1 3 0,-3 3-175,3 6 1,2 3 97,-3 1 0,3 5 32,1-2 1,-2 0-228,2 0 1,-2-5-278,7 2 0,-4-3 171,0-2 0,-1-1-11,1-3 1,-1 2 246,0-6 1,-3 0-231,-1-4 487,0 0 0,5-5-105,-1-3 0,-1-3-176,-3-2 0,2-3 182,-6-1 1,4-4 244,-3 5 0,3 3-166,-4 5 0,0 4-19,-4-4-638,0 5 270,0-2 1,0 18 167,0 4 1,0 6-45,0-6 0,-4 5 5,0-1 0,0 2 23,4 2 1,4 0-77,0-1 0,6-4 1,-2-4 0,3 2 176,1-1 52,1-1 96,-1-3 1,-4-7-88,1-1 1,-7-5 128,3-5 0,0-3-148,-1-8 1,6-5-10,-2-8 1,-1-4 51,1-8 6,-5-3 0,7-12 0,-6-3-240,-1-6 1,-3 29 0,1-1-74,-1-2 0,0 0 0,0 0 0,0 1-43,0-33 1,-2 36-1,0 0-39,-2-27 487,0 8 0,4 13 0,0 8-69,0 4 1,4 8 163,0 5-311,0 7-3,-4 4 1,0 15-160,0 2 1,-1 14 285,-4 3 0,-1 6-128,-7 2 1,2 6-1,3 2 1,-2 3-23,6 2 1,0 1-78,4 3 0,0-3-273,0 2 1,5-2 177,4-1 0,2-5-123,1 1 0,5-6 31,-1 1 0,5-4 96,-5-4 1,7-2 14,-3-6 1,5-2 28,4-2 1,1-5 3,3-8 0,2-2 102,-6-6 1,4 0 178,-4 0 1,4-6 93,-4-2 0,0-7-48,-4-2 0,-2-5-36,-2 2 0,1-4-91,-6 0 1,1-1-22,-5 0 0,-5-4-129,-3 0 0,-2 0-178,-2 4 1,-2 6 214,-2 2 0,-3 4 17,-5 0 0,-5 6-161,1 3 1,-8 4-23,0 4 0,-1 3 330,-4 6 0,3 5-84,1 2 0,5 4 384,4 1 1,2-1-191,2 1 1,3-1-138,1-4 1,5 4-71,-1-4 0,3 0-66,1 0 1,5-5 34,4 2 1,2-3-206,1-2 1,6-4-47,3 1 0,2-7 79,2 3 0,1-4-93,3-1 0,3 0-97,5 0 356,0 0 0,-4 0 0,-1 0-134,-2 0 1,-2 4 19,-7 0 0,1 6 416,-6-2 0,-1 3-54,-6 2 0,0-5-13,-5 0 0,2-1 129,-2 1-642,-3 3 341,5-4 131,-6 0-153,0-1-41,0-17 0,0-5-176,0-13 1,1-2-292,3-6 0,-2-6-60,2-3 1,-3 5 479,-1 4 1,4 1 450,1 7 1,4 2-348,0 6 1,-3 3-189,3 6 0,-1 5 262,4 2 0,1 4 417,-1 1 0,1 0-226,-1 0 1,2 6-53,2 2 1,-1 3-372,6 1 0,-6 1 85,2-1 0,2 1-108,2-1 1,2 0-109,2 1 1,0-5-83,0 0 0,0-5 148,-1 1 0,0-2 77,-4-2 1,2 0-96,-5 0 0,4-2 77,-5-2 1,5 1 568,-5-5 0,1 0-238,-5-5 0,1 5 319,-1 0-267,1 0-180,-1-5 160,-5 6 111,-2 2-789,-5 5 115,-5 0 1,-5 5 15,-2 3 1,-5 1 53,5 3 1,-1-1 468,-3 10 1,8-5-47,4 5 0,-2 0-61,2 4 0,0-1-182,4 1 1,1 0-72,3 0 0,2-5 159,2 1 1,4-4 51,1 3 0,-1-5-838,5 2 0,1-9 330,-2-4 0,6 2 20,-1-2 1,1 0 124,-1-4 1,2-5 116,-2-4 0,1-3-74,-1-5 0,-2 2-13,-3-5 1,-3-1 305,-1-4 0,-1-1 20,-7-3 0,1 3 146,-5-3 1,-2 4-114,-2 4 0,-3 4 280,-5 4 1,3 2 123,1 3-231,0 2 1,0 6-139,-1 0 1,7 10-15,-3 2 1,5 9-22,5 0 1,1 2-105,7 2 0,5 4-751,2 0 0,4 0-20,1-4 0,4-1-1203,0 1 1959,5-6 0,-2 5 0,5-5 0</inkml:trace>
  <inkml:trace contextRef="#ctx0" brushRef="#br4" timeOffset="76">1092 10331 7959,'-35'-4'0,"6"0"2337,6 0-1608,16 4-1125,1 0 0,8 4-346,2 0 1,4 0 267,9-4 1,-1 6-790,9 2 1263,-3-3 0,14 6 0,-4-4 0</inkml:trace>
  <inkml:trace contextRef="#ctx0" brushRef="#br4" timeOffset="77">6426 11075 7907,'0'-7'981,"0"1"-989,0 1 1,5 4-594,4-3 1,-2-3 339,1-1 1,0 1-201,5-1 0,-1 1 461,0-2 0,-3 3 0,-1 1 0,-5 4 0,8-10 0,-4 4 0</inkml:trace>
  <inkml:trace contextRef="#ctx0" brushRef="#br4" timeOffset="78">6525 11050 11075,'0'-6'1630,"0"0"-1226,0 1-78,0 3-214,0-3 377,0 5-654,-5 0 168,-2 0 1,-6 0 348,1 0-308,0 0 0,-1 5-296,1 3 0,4 3 0,-1 2-49,0-1 304,-2 1 1,0 5-44,2 2 0,-2 4-18,3 1 1,1-1 166,-1 1 0,4 4-59,-5 0 0,7 4 89,-2-4 1,2 4-72,2-4 1,0 0-218,0-4 1,2-2 139,2-2 1,3-2 51,5-2 1,2-5-354,2 0 1,-1 0 88,6-8 0,4 0 14,4-4 1,4 0 63,-4 0 1,4-6-4,-4-2 1,4-3 56,-4-1 0,0-5 316,-4 1 1,0-5-1,-2 4-2,-2 2-251,2-4 1,-9 1 517,2-3 0,-2 3-195,-1 6 1,-2 4-121,-3-1 3,3 7-414,-10-4 192,5 6 0,-6 2 0,0 2 52,0 4 1,-2 4-20,-2 5-1,3 2 0,-5 6 165,6 0 1,0 0-1,2-1-5,2 1-641,-3 0 1,10-2 239,-2-2 1,2 1 193,1-5 1,2-1-111,2-3 0,-1-5 80,6 0 1,0-5 334,4 1 0,-2-4-330,-2-4 1,2-3 2,-2-5 1,-3-2 0,-2-3 308,-2-3-82,-1-4-59,-7-6 0,0-2 1,-6-5-78,0 0 0,-11-6 156,-6-2 1,-5 2-135,-3 2 0,1 3 0,-3 5 523,-1 4-262,1 3-243,-3 7 1,5 6 0,0 9 74,1 3 1,3 1-329,0 0 0,6 5 1,-1 4 173,2 2 1,1 1 155,1 1-52,5-1-608,2 0 1,5 1 50,0-1 0,1-4 0,3 1 377,4 0 1,7 2-1,3 0 1,3-1-144,5-2 0,10-5 0,11 1-280,5-2 378,-1-2 1,9 0 353,-7 0 0,5 0 0,-4 0 0,-3 1 66,-4 3 1,-6 4-421,-8 9 223,3-3 0,-10 8 1,3-4-1,-4 1 207,-4 3-226,-3-4 1,-7 5-65,-3-2 1,-2-3-1,-6-2 217,0-2-104,0-1 285,0-7 0,0 1 473,0-3-1008,0-2 0,-6 2-49,-2-8 53,2-3 0,-5-7 132,3-2 1,1-5-125,-1-8 0,5-3 81,-1-5 1,2-4 0,4 1 197,2 4-23,3-1 0,4 12 0,-1 0-42,-2 7 0,1 5 0,7 1 0,0 4 0,-1 4 6,-1 3 0,4 2 0,1 5 1,2 5-61,0 4 0,-2 11 1,3 0 77,-1 4-13,-6-2-192,8 2 0,-9-1 0,3 0 1,-4-3-319,0-4 0,-1 0 0,-1-5 565,-2-2 11,2-7 1,-6-3 0,3-11-1,-2-5-69,-1-4 0,-3-13 1,3-1-1,-1-5 23,1-3 1,-1 1 0,-4 3-1,1 4 40,3 3 1,-2 2-1,2 4 1,-2 4-227,3 7 114,-4-2 1,6 9 0,-3 0-1,4 4 200,3 7-132,2 2 0,-1 1 1,2 2-673,2 2 384,-2-2 0,4 4 1,-4-5 8,2-1 1,-2 0 139,3 1 0,1-2-30,-2-3 1,2 2-49,-1-6 203,-4 0 0,5-4-133,-5 0 0,-1 0-3,1 0 1,-1 0 95,0 0 0,-3-1 291,-1-4 0,0 0 20,5-3 1,-5-3-195,0 2 0,-4 0 1,3-1 20,-1 2-32,3 5-430,-7-2-22,3 5 148,-5 0 9,6 0 1,-5 5 0,3 5-30,-2 5 1,-2 4-1,0 7 49,0 3 65,0 3 0,0 5 0,0-1-359,0-3 224,0 3 0,0-7 326,0 0 1,0 0 0,0-10 0,0 0 77,0-2 0,0-3-330,0-2 126,0-5 0,0-3 0,0-8-338,0-4 175,0-9 0,0-2 130,0-6 1,5-1-15,3-3 0,-1 3 1,0-3 191,-1 3-104,3-5 1,-6 9 0,5-1 130,2 3-190,-4 4 1,0 5 14,-1 3 55,-4-3 0,9 8 67,-6-5-37,0 5-377,1-3 117,-3 6 88,3 0-19,-5 0-85,0 0 0,0 6 167,0 2 1,0 0 100,0 5 0,0-4-104,0 8 1,0-3 180,0-2 0,0 6 46,0 3 0,0-2 68,0 2 1,-4 4-115,0 3 1,-6 7-8,2-2 0,1 7 20,-1 1-143,0 6 0,-3-7 1,1 3-342,2-5 0,4-3 159,-5-10 0,7-2 193,-3-2 1,4-7 61,1-6-38,0-5 34,0 2 80,0-5 1,-1-7-193,-3-5 0,2-8 47,-2-8 0,3-4 206,1-5 1,-4-6-44,-1-3 1,0-7-545,1-5 1,2-7-118,-2-1 1,3-3 164,1 7 1,0-4 206,0 12 1,0 0 13,0 17 0,1-1 51,3 9 0,-1 4 235,5 4-148,-5 6-131,8-3 1,-8 11-203,5 3 0,-4 3 185,5 1 1,-5 0 294,4 0 0,0 1-317,5 3 0,3 3-31,1 5 0,5 1 51,-1-1 0,2 2-4,2 3 0,0-4-22,-1 4 0,1-3 21,0-2 1,1-4 303,3 1 1,-3-7 86,3 3 1,-7-4 106,-1-1 0,-2-6-195,2-2 0,2-4 24,-2-5 1,-3 2-66,-1-6 0,0 1 40,0-5 1,0-4-237,-5 0 1,-1-5 67,-3 0 0,2-5-789,-6-3 512,0 1 0,-4 9 108,0 3 1,-1 3 5,-3 1 0,-2 6 134,-2 2 0,-3 8-110,3 0 0,1 7-12,-2-2 1,1 2 43,-4 2 0,-1 7 13,1 6 0,-5 4 250,1 8 0,-1 10-68,5 2 0,-1 11-34,1-2 1,0 10-93,-1-2 0,6 1 1,3 0 9,3-4-55,1 1 0,5-7 0,4 3-317,2-3 0,1-2 45,0-6 0,5-5 114,0-3 1,5-4-39,-2-5 0,4 1 162,1-9 1,-1 2 107,1-10 1,0 5-165,0-5 0,0-2-8,-1-6 1,-2 2 120,3-7 0,-7 0 187,7-8 1,-8 3-11,-1-2 1,-2-2-123,-2 1 0,-3-5 79,-1 2 1,-5 0-13,1 0 0,-4 4 88,-4 0 0,1 2-158,-5 2 1,-1 3 18,-3 1 0,-1 5 16,1-1 1,0 4 30,-1 4 0,-3 3-149,-1 6 0,5-1 105,3 1 1,3 3 297,-3 1-197,4 5 0,5-7 49,0 5-126,0-4 0,1 2-362,3-6 1,3-1-1,7-1 1,3-3-1,3-2 326,4-2-161,0-2 0,3-2-114,2-3 0,2-2 0,7-3-108,-1 0 1,-4 5 0,-1-3 522,-2 2 0,-3 1 0,-5 4 1,-2 0-1,-2 1 60,-3 3 1,-6 3 0,-2 5-266,-1 1 1,-2 1 68,-4 2 0,-5 2 1,-4 4 83,-2-1-386,-7-1-607,-7 5 722,-1 0 0,-8 0 0,5-2 0,0-1-568,-1-1 0,3-6 0,0 2-307,5-4 1,0-2 0,7-1 577,4-2 220,-2-5 213,12 3 0,-5-6 0</inkml:trace>
  <inkml:trace contextRef="#ctx0" brushRef="#br4" timeOffset="79">9937 11385 7772,'-13'-7'1400,"1"-2"1927,-1 5-2372,7 0-1656,0 4 675,1 0 0,-2 5 1,-4 3 233,2 3 1,-2 3 123,3 3 1,3-2-91,0 5 1,4 3-344,1 5 1,0-1-330,0 2 1,6-3-497,2-1 1,4-1 25,5 1 1,-2 0 899,6 0 0,10 0 0,8-1 0</inkml:trace>
  <inkml:trace contextRef="#ctx0" brushRef="#br4" timeOffset="80">8696 13382 11493,'7'0'992,"-1"0"-577,-6 0-219,5 0 1,-4 6-17,4 2 0,-4 3-18,-1 1 0,0 6 177,0 3 1,0 2-72,0 2 1,0 0-256,0 0 1,0 4 133,0 0 0,0 1-188,0-1 1,0-3-28,0 3 1,-1-3-1,-4-1 0,4-2-318,-3-2 1,3-3 201,1-6 0,0-3-328,0-1 126,0-5 89,0 2 166,0-5 0,0-5 137,0-4 1,0-2-80,0-1 1,0-6 127,0-3 0,-2 1 31,-2-5 1,-1 3-76,-4-7 0,-2-1-20,3 1 1,-3-6 29,-1 2-1,3-1-167,1 1 0,1 2 72,-1 7 1,1 3 236,3 0 0,2 6-63,-2-1-161,3 2 0,1 1 60,0 1-16,0 0 117,0-1 1,0 5-77,0 0 220,0 5-215,0-3-67,0 6 309,0 0-349,0 6 1,0-3 27,0 5-520,0-5 174,0 8-1251,0-10 834,-6 5 814,5-6 0,-10 0 0,4 0 0</inkml:trace>
  <inkml:trace contextRef="#ctx0" brushRef="#br4" timeOffset="81">3883 15367 7878,'-7'0'-293,"1"0"421,6 0 514,0 0-54,-5 0-200,4 0 157,-5 0-107,6 0 1277,0 0-1432,-5 0 1,-2 4-56,-6 0 0,5 5 121,0 0-189,-1 2 1,-7 1-5,-1 1 0,1 3 83,3 1 0,1 3-164,0-3 0,-1 5 76,1-1 1,1 1-78,3-2 0,-4 4 0,6-2-8,-1 5 1,0-1 89,3 3 0,2-1-14,-2 1 1,3-2-1,1 7-240,0-7 1,0 8 93,0-7 0,5 1-70,4-4 1,2 0 92,1 0 1,5 0-158,-1-1 1,6 0-2,-1-3 0,6-2 152,2-3 1,6-6-43,-2 2 1,-1-6-1,1 1-53,1-2 1,1-1-70,-2-4 123,-3 0 0,-5-5 56,0-3 1,-2-3 39,-2-2 0,1-3-85,-6-1 1,5-3 86,-4 3 0,3-5 1,-3 1 72,-2-2 1,0 2-1,0 0-69,2-1 0,-5-1 115,-4-2 1,1 0-1,2 1 290,-3-1-160,-2-6-235,-1 5 0,-4-4 136,4 5 1,-5 0 0,-5-1 141,-3-3-249,-3 3 1,-1-4-1,-2 5-208,-3 0 1,2 0 0,-5 2 107,-3 2-92,0-2 0,-3 4 1,0-5-130,1 3 237,-8-2 0,12 9 1,-8-2 51,3 2-68,1 1 0,0 5 0,1 1-16,-1 2 1,4 1 21,0 4-295,6 0 1,-7 1-1,6 2-84,0 1-27,-3 6 0,5-4 1,-2 6-304,2-4 45,2 8 0,1-12 0,1 9-670,2-2 1,5 0 705,-1 1 1,2 1 32,2-1 576,11 1 0,3-1 0,11 0 0</inkml:trace>
  <inkml:trace contextRef="#ctx0" brushRef="#br4" timeOffset="82">5161 15466 7851,'-6'-7'314,"3"0"350,-5 3-330,5 2 783,-2-3-287,5 5-225,-6 0-393,-1 0 0,-5 0-1,0 0 1,-1 4-65,1 0 1,-1 4 63,1-3 1,-2 4 31,-2 0 1,2 2-6,-3 1 0,-1 0-31,2 1 0,-1-1-70,5 1 1,0 3-110,-1 1 0,1 3-79,-1-3 1,2 5 74,3-1 0,-2-2 23,6 2 1,-4-5 55,4 5 0,0-2-186,4 2 0,0 2 78,0-2 1,0-2-59,0 2 1,1-5-8,3 5 1,-1-6-71,5 2 1,1-2 116,3 1 0,2-2 21,2 3 0,-1-4-9,6 0 1,-2 1-12,2 2 1,2-2 33,-2 2 0,7-2-33,1-1 0,0-1-37,-5 0 0,5-1-39,0-2 0,4 0 80,-4-4 1,4-1-18,-4-4 0,0 0 6,-4 0 0,0 0 100,0 0 0,-5-6-105,1-2 0,-4-3 200,3-2 0,-5 1 3,2 0 0,1-6-114,-2-3 0,1 2 40,-5-2 0,5 5-41,-1-5 0,-3 4 180,-5-3 0,-4 5-53,5-2 1,-7-1 84,2 2 0,-2-2-107,-2 1 1,0 2 22,0-6 1,-4 2-27,0-2 1,-6-2-159,2 2 0,-3-2 0,-2-2 0,-3 2 147,-1 2 0,1-3 73,3 4 0,1 2-108,-1 1 0,1 4-52,0 0 0,-1 1 24,1-1 1,-1 5-95,1 0 1,0 1 35,-1-1 0,1-3 11,-1 2 0,1 2-43,0-1 0,-1 1 159,1-1-70,-1-3 1,1 5-33,0-2 0,-1-1-3,1 4 0,-1-3 21,1 4 1,4 0-4,-1 4 0,1-4-346,-4 0 0,3 0 148,1 4 0,0 0 119,-5 0 0,5 0 19,0 0 1,4 0-41,-4 0 0,1 1-157,-2 3-3542,-2-3 2438,4 10 1,-4-4-941,3 6 2236,3-1 0,5 1 0,0-1 0</inkml:trace>
  <inkml:trace contextRef="#ctx0" brushRef="#br4" timeOffset="83">6240 15354 7806,'-19'-4'2314,"2"0"-2112,3 1 1,6 2 0,0 1 0,-1 1 91,3 3 0,-5-1 0,4 5 0,-2 2 6,1 1 0,4 1-317,-4 1 0,1 0 66,-1 4 0,-2 2-10,6 6 0,-5 0 64,5 0 1,-1 4-7,1 0 1,2 5-135,-2-1 16,3-3 0,1 6 0,0-4 52,0 0 0,1 2-41,3-5 1,3 4-4,6-4 0,-1 0 61,0-4 54,1 0 1,3-2-1,2-1-34,2-1 0,-4-2-46,5 2 1,-1 1-69,5-6 0,-4 1 52,0-5 0,-2-5-13,2-3 0,1-2 127,-6-2 0,1 0 144,-5 0 0,1-6-167,-1-2 1,0-9-38,1-3 0,-1-5 8,1-4 1,-2-8 23,-3-9 1,2-3-183,-6-5 1,0-4-107,-4-8 0,0 7 117,0-3 0,-4 11 98,0 5 1,-2 5-51,2 12 1,-2 1 257,-2 8 0,-3 2 459,3 5 0,-7 2-432,-2 3 1,1-2-108,3 6 0,-5 0-269,-2 4 1,0 1 22,0 4 0,-1 2-506,-4 5 0,4 0 295,1 1-480,-1 5 0,2-5 0,2 4-221,3-3 0,3-2-51,3 1 1,3-1 319,5 0 742,0-5 0,5 4 0,2-4 0</inkml:trace>
  <inkml:trace contextRef="#ctx0" brushRef="#br4" timeOffset="84">7195 15391 7799,'-5'-7'804,"3"2"-1197,-3 5 361,5 0 2172,0 0-1535,0 5 64,0-3 186,0 3-206,0-5-239,0 6 0,0-3-144,0 5 0,0-4-14,0 4 0,0-4 1,-2 5 88,-2 0 0,3 4 56,-3 3-233,2-2 0,2 9 77,0-2 1,-4 4 145,0 4 0,-1-2-91,0 6 0,4 2 1,-3 5 636,2 1-674,2 6 0,0-7 116,0 6 0,2-2-158,2 1 0,-1-2 1,5-6-212,2 0 1,-3-1 168,1-3 0,-4-3-162,4-5 1,-4-5-306,5-4 1,-5-2-68,4-2-385,-5-5 182,2-1-290,-5-6 240,0 0 1,0-7 222,0-6 0,0-7 123,0-13 0,0-2-50,0-10 0,-4 5 56,0-2 0,-1 4 176,0 1 1,4 4 169,-3-1 1,-2 7 33,2-2 0,-1 3 219,1 1 0,1 0 16,-5 0 1,3 1-153,-3-1 0,4 0-24,-4 0 0,5 4-128,-1 1 0,-2 5-365,2-2 127,0 3-52,4 2 1,-1 1-97,-3 3-167,2 2-127,-3 6 452,5 0 1,0-1-129,0-3 247,0 2 1,0-5 284,0 3-223,-6 3 201,5-5-363,-5 6 31,6 0-1293,0 0 1,-5 0 0,-2 0 0</inkml:trace>
  <inkml:trace contextRef="#ctx0" brushRef="#br4" timeOffset="85">11004 8434 7722,'-13'5'1807,"1"-4"-1228,5 5-334,1-6-641,6 0 0,0 1 99,0 4 242,0-4 346,0 4 181,0-5 1380,0 0-1515,-5 0 98,3-5-250,-9-2 0,9-1-98,-7-1 1,5 5 14,-4-4 0,1 0 0,-3-5 12,2 1-92,0 0 1,0-1 0,-1 1 162,0-1 1,-1-3 33,2-1-141,-3 1 0,4 3 19,-6 1 0,1 0 0,0-1 136,-1 1-150,1-6 1,-1 4 0,1-4-8,0 0-152,-1-1 1,1-4 118,-1 2 1,1-3 36,0 4 1,-1-4 0,1 0 127,-1-1-161,1 0 1,-2 0 35,-2 0 0,2-4 1,-3 0-30,4 2 0,-1-1-10,-3-1 1,3 3 144,-2-3 0,1 3-116,-2 1 0,3 0-29,-2 1 1,2-1 78,2 0-69,-1-5 1,1 4 19,-1-3 1,1-2-242,0 2 0,-1 0 72,1 5 1,-1-5 169,1 0 1,2 0 177,-2 4 1,6 4-93,-6 1 0,2-1-52,-2-4 1,0 2-34,-1 2 0,5-1-62,0 5 0,1-3 28,-1 3 0,-2 1 0,4 2-388,-1-3 237,5 4 0,-8-5-24,6 5 0,-6-3 255,2-1 0,1-1-104,-1 2 0,1 2 291,-1-3 1,-2 4-112,6 0 1,-4 5-155,3 0 1,0 1 85,1-1 0,2-3-68,-2 2 1,3 2-6,1-1 0,-4 4-158,0-4 1,0-1-68,4-3 1,0 0 85,0-1 1,0 1 10,0-1 1,-5 1 40,1 0 0,0-1 1,4 1-51,0-1 0,0 5 159,0 0 0,-4 4 9,0-4 1,0 3-470,4-3 306,0 5 1,-2-6-336,-2 5 206,3-6 182,-5 3 0,6-1-68,0-1-153,0 7 8,-5-4 1,3 5-44,-2-3-468,3 2 157,1-3-325,0 5-1496,0 0 1799,5 0 461,2-6 0,7 5-150,3-3 300,7-3 0,8-5 0,5-8 0</inkml:trace>
  <inkml:trace contextRef="#ctx0" brushRef="#br4" timeOffset="86">15333 8570 7713,'-8'7'1052,"0"-3"-722,5-3 197,-3-1-438,6 0 1,-1 0 563,-3 0-375,2 0 0,-9 0-34,3 0 0,1-4-25,-1 0 0,0 0 142,-5 4 0,-1-4-132,-2 0 0,1-5-11,-6 5 1,0-4-69,-3 4 1,-1-4 47,0 4 0,0-6-113,0 2 0,-4-3 87,0-2 1,-1-1-21,1-2 1,2 1 19,-6-6 0,5 6-29,-1-2 1,-1-1 9,1 2 1,-2-2 45,2 1 1,2 4-202,-6-4 0,5 2 51,-1-2 1,2 4-164,-2-4 0,3 3-1,-3 2 1,-3-5 31,-1 1 0,1-1 59,-1 5 0,1-5 23,-1 1 0,-7-5-10,3 5 1,-3-2 11,3 1 0,-2 3 74,-2-2 0,1-2-61,-5 1 1,3 0 124,-3 0 1,5 3-18,-2-2 0,4-2 38,1 1 0,-1-1-90,1 2 0,0 1 12,0-6 1,-1 4-140,1-3 0,0 5 4,0-2 0,4-1 40,0 2 1,0-2 48,-5 1 0,1 2-115,0-6 1,4 6 75,0-1 1,0-2 38,-5 1 1,5 1 3,0 3 0,2-3 91,-2-1 0,-3 1-107,3 3 1,1 1 12,-1-1 0,4 0 23,-4-4 0,4 3-10,-4-2 0,4 2-112,-4 2 0,4-2 147,-4-3 1,4 2-8,-4-6 0,1 5-48,-1-5 1,-2 5-16,6-5 0,1 4 4,3-3 1,-4 3 15,0-3 1,0 4-33,4 0 0,0 1 35,0-2 1,-3 3-195,-1-2 1,0-2 28,4 1 0,-4 0 89,0 0 1,-1 2 60,1-6 1,1 6 107,-5-2 1,4 0-98,-4 0 1,4-4 127,-4 5 0,4-5-161,-4 5 1,1-2-7,-1 1 0,1 3 0,3-2 0,3-2 15,-3 1 0,-1 1-22,1 3 0,-1 0 30,1-4 1,3 3-25,-3-2 1,1 2-46,-1 2 1,3-2 56,-3-3 1,3 4 75,1-4 0,0 3-74,0 2 1,1-1 36,-1 1 0,0 1 22,0 3 1,4-3 102,1 2 1,-1 3-99,-4-3 0,6 5 3,2-4 1,0 4-46,0-5 0,-4 5 2,5-4 0,-1 4-31,5-4 0,-1 4 54,1-5 1,4 7 18,0-3 1,1 3-77,-2-3 0,2 4-212,3-3 262,3 3-18,-5 1-1471,6 0-5724,0 0 5925,6 0 1240,6 5 0,8 8 0,4 6 0</inkml:trace>
  <inkml:trace contextRef="#ctx0" brushRef="#br4" timeOffset="87">1414 2059 7732,'-16'0'17,"-1"0"117,2 0 1,3 1-1,2 2 238,2 1 0,4 0-187,-5-4 1,5 0-502,-4 0 461,5 0-391,-2 0 1,3 0 405,-2 0 100,3 0 105,-5 0-237,6 0 1,2 0 213,2 0 0,-2 2-178,7 2 0,-1-2-8,4 7 1,1-7 283,-1 3 0,6 2-109,3 1 0,-2-1-142,2 1 0,-1-4-34,5 4 0,4-1-152,0 1 0,6 4 148,-2-4 0,-2-1 34,2 1 0,1 0-129,3 5 0,0-2-195,0-3 0,0 3 66,1-3 1,-5 2 87,0-2 0,-2 2 165,3-6 0,0 1-85,-5 0 0,4-4 8,-4 3 0,0-3 29,-4-1 1,0 0 93,-1 0 0,-4 0-106,-4 0 0,-2 0 16,-2 0 1,1 0 108,-1 0-120,1 0 0,-5 0-95,0 0 0,-4 0-106,5 0-366,-7 0 471,4 0 27,-1 0-950,-3 0 1,5 0-787,-3 0-969,-3 0 1513,5 0 1136,-6 0 0,5-11 0,2-2 0</inkml:trace>
  <inkml:trace contextRef="#ctx0" brushRef="#br4" timeOffset="88">3176 1972 7859,'-13'0'171,"1"0"-90,0 5 1,1-2 365,2 6 1,4-1-311,5 4 0,0 6-155,0 3 1,0 4-99,0 4 0,1 2 82,3 6 0,-2 5-13,2-1 0,1 6 23,-1-2 0,1-2 216,-5-2 1,0-3 101,0-5 1,0-4 76,0-9 1,0-2 60,0-5-79,0-1-120,0-5-100,0-2-91,0-5 0,0-6 1,-2-7 23,-2-6 1,3-6-355,-3-4 193,-3-3 1,5-5-103,-2 0 198,3-6 1,1 6 0,0 0-26,0 7 1,0-1 0,0 4 248,0 3 0,5 1 1,2 6-136,0 2 0,3 1 0,-5 3 95,2 3-111,-4-3 1,8 10 0,-4-5-234,0 1-329,4 3 1,-4-3 319,5 5 1,-4 0 87,1 0 1,-1 4 60,4 0 1,1 4 263,-1-4-172,0 6 1,1-4-4,-1 2 0,-3-1 162,-1-3 1,-4-3 101,4 3 128,-5 3-167,2-5-53,1 3-225,-5 1 1,6-5-95,-3 3 1,-1-1 54,5 1 0,-3-3 94,3 4 1,-4 0-177,4-1 0,-4 5-73,5-5 139,-1 5 1,4-3 19,1 2 0,-6 3 7,-3-3 1,1-1 0,-1 2 1,5-5 3,-5 4 0,1-4 117,-1 4 1,-2-4-110,2 5 1,-3-5 152,-1 4 1,4-4-26,1 5 1,0-5-37,-1 4 0,-1 0-32,5 5 1,-4-4 11,5 4 1,-1-4-103,4 8 0,-3-3-159,-1-2 0,-4 0 113,4 1 0,-4-1 79,5 1 1,-5-5-93,4 0 0,-4-1 42,5 1 25,-7 3 1,5-9-38,-3 2 42,-2 3 1,7-4 52,-5 5 0,2-5 134,-2 1 1,-1-2-127,5 3 1,-4-4-36,5 3 10,-7 3-51,9-6 0,-8 9-274,5-6 316,-5 0 1,7-2-1,-6 2-164,0-3 0,-3 5 10,4-6 47,-4 0-15,4 0 144,1 0-33,1 0 1,4-2 88,-3-2 1,3 1-58,-3-5 1,-1 0 103,2-5 0,-3 5-126,3 0 0,0 0 22,-4-5 0,0 5 94,-1 0 1,-1 1-91,5-1 1,-5-3-175,1 2 1,2 2 45,-2-1 1,4 0 32,-4-5 0,4 5 46,-3 0 0,0 0-23,-1-5 1,-2 5 59,2 0 0,-3-1-23,-1-3-52,0 0 57,0-1 97,0 1 34,0 5 249,0 1-394,0 6 178,0 0-937,0 6 537,6 1 1,-1 9 131,3 1 1,8-1-5,-4-3 0,5 3-5,-1 1 0,3 4 5,6-5 0,1 5 9,3-5 1,-1 1-249,5-5 1,-4 1-75,4-1 1,-4-1 353,4-3 0,-4-2-55,4-6 1,-7 0 142,-1 0 1,-2 0 156,-6 0 1,0-6 233,-5-2 1,-4 1-248,0-1 1,-5-4 97,1-5 1,-2-6-409,-2-2 0,-10-6 93,-2-6 0,-9-1-16,0-4 1,-6 0 180,-2-4 0,-1 3-18,1 6 0,2 3-21,-2 5 1,3 1 161,1 12 0,6 3-198,3 5 0,-2 5-8,1-1 0,1 4-378,3 4 0,-3 5-170,-1 7 1,-1-1 311,2 6 0,2-5 64,-3 5 0,4-2 151,0 2 1,5 1-127,0-5 0,5-1-158,-1-3-97,2-1 101,2 0 1,2-3 223,2-1 0,3-5-58,5 1 1,1-3 135,-1-1 0,0-1-100,1-3 1,1 1 108,2-5 0,-1-1-157,6-3 1,0 0 56,3-1 0,1 1 317,0-1 0,0 2 422,0 3 1,-1-2-414,1 6 0,0 0-107,0 4 1,5 0-358,3 0 0,-1 2 109,1 2 1,-5 3-7,1 5 0,-5 0-36,-3 1 0,1 1-59,-5 2 0,-1-2 189,-3 2 0,-5 0 4,0 0 0,-4-6 296,5 2 0,-7-2-2,2 2 96,-2 1-170,-2-1-41,0 0-173,0-5-159,0-1 1,-2-6 5,-2 0 1,3-6-233,-3-2 1,2-8 236,2-5 0,2-1 48,2 1 1,-1-2 303,5 2 0,-4 2-32,4-2 1,1 6-35,3-2 0,0 5-116,1 4 0,-1-2 152,1 6 1,-1-4-216,0 4 1,5-1-169,0 5 0,-1 0-3,-3 0 1,-1 6 84,0 2 0,1 3 189,-1 2 0,1 5-91,-1 2 0,0 4-69,1 0 0,-5 1 112,0 0 1,1 0 211,3 0 1,2-2-279,2-2 1,-2 1-187,3-6 1,1 5-297,-2-4 1,1-1 228,-5-4 0,0 1-364,1-1 1,-1 1-15,1-1 667,-1 0 0,0 1 0,1-1 0</inkml:trace>
  <inkml:trace contextRef="#ctx0" brushRef="#br4" timeOffset="89">5644 2220 7805,'-5'7'420,"4"-2"1,-5-3-267,6 2 66,6 3 0,-4 9 252,7 1 0,-1 10-486,4 2 0,5 6 0,1 5 61,1 5-27,-4 1 1,3 6-301,-6-2 0,0-2 0,-3 8-242,-1 0 461,-5-3 1,3-3 219,-6 0 1,0-6-1,0-4 269,0-6-304,-6-4 0,5-10 500,-3-4 1,-2-6-413,2-2 1,-6-6-1,2-4-340,-3-9 0,-1-4-919,-1-10 930,1 3 1,-1-15 149,1 0 0,0-10 1,-1-8-84,1-2-73,-1-1 1,7-4 0,1 0 61,4 0 0,1 10 1,0 2 339,0 2-137,6 0 0,5 4 17,5 2 0,5 5-146,-5 4 0,6 3 3,-1 5 1,2 2 34,2 2 0,0 3 23,0 6 1,0 5-1,-2 3-104,-2 2 0,2 2-212,-2 0 0,-3 6 231,-2 2 1,2 3-24,-1 1 0,-5 1 127,-3-1 1,-3 1 6,3-1 0,-4 2 89,-5 2 1,0-1-130,0 6 0,-5-2-5,-4 2 0,-6 3 44,-1-4 1,-5 4 9,5 0 0,-5-3-19,4 0 1,-1-6 7,2 1 1,2-6-1246,-2-2 0,2-5 264,1 1 1,5 2-685,0-2 1567,5 0 0,-8-15 0,4-3 0</inkml:trace>
  <inkml:trace contextRef="#ctx0" brushRef="#br4" timeOffset="90">6364 2170 8426,'0'13'-25,"0"-1"0,0 1 50,0-1 0,0 2-107,0 2 1,0-1 22,0 6 0,-4-4 722,0 3 0,0 1-311,4 4 1,0-2-106,0-2 1,4 2-449,0-2 0,4 2 114,-4 2 1,6-4-240,-2 0 0,3-5 136,2 5 0,-1-6-316,0 2 1,5-5 201,-1-4 1,7 2-115,-3-6 1,4 0-191,0-4 608,1 0 0,6-11 0,0-3 0</inkml:trace>
  <inkml:trace contextRef="#ctx0" brushRef="#br4" timeOffset="91">6376 1637 7902,'-18'7'665,"5"-1"-80,-5-6 1,11 1-938,3 3 1,4-1-216,4 5 0,3 0 80,5 5-462,1-1 949,4 1 0,-3 4 0,4 3 0</inkml:trace>
  <inkml:trace contextRef="#ctx0" brushRef="#br4" timeOffset="92">6749 2133 7789,'-20'0'4305,"6"0"-5227,6 0 1,7 2 414,1 2 0,4 4 341,4 9 1,7 2-66,-2 6 0,3 5 25,1 3 1,1 3-1,2 1 1,2 0 153,-5 0 0,4 1-40,-5-1 1,2-5-40,-1-3 1,-2-3 322,6-2 0,-5 0 25,5-3 0,-6-3 45,1-6 1,2-4-123,-1 0 0,-1-5 372,-3 1-303,-1-2 1,1-4 74,-1-2 0,-5-3-57,-3-5 1,2-2-233,-2-2 1,0-4-70,-4-5 0,0-5 132,0-3 0,-1-8-152,-4-5 1,-2-6-80,-5-2 1,-4-1 336,-1 1 1,-4 5-98,5-1 0,3 6 227,5 7 1,4 9-90,-4 3 1,5 9-124,-1-1 0,2 8-229,2 0 263,0 7-1202,0-4 842,0 6 0,6 0-309,2 0 0,3 4 149,2 0 1,-1 2-317,0-2 0,2-3 34,3 4 686,-3 1 0,9 1 0,-4 6 0</inkml:trace>
  <inkml:trace contextRef="#ctx0" brushRef="#br4" timeOffset="93">7629 2232 7841,'-12'0'387,"-1"0"0,5 0 1161,0 0-1065,5 0-189,-2 0 1,1 2 119,-1 2 1,1-1-1265,4 5 1,0 2 345,0 6 0,0 3 207,0 6 1,0 1 98,0 3 1,0 2 343,0 2 0,4 3-100,1-3 0,3 1 172,-4-1 1,6 2-60,-2-6 0,3 0-126,1-5 1,1-4-73,-1-4 1,1-3 86,-1-5 1,4 1-57,1-4 1,0-1 30,-5-4 0,0-6 124,1-2 0,-1-4-112,1-5 1,-5 2-57,0-6 0,-5-5 293,1-7 0,2-3-65,-2-1 0,0 0-261,-4-1 1,-6 4 150,-2-3 1,-3 2-275,-1-6 0,-1 8 76,1 4 1,-1 7 242,1 1 0,0 10-113,-1-1 1,1 8-196,-1 0 1,1 2 0,0 2-608,-1 0 635,6 6 0,-4 2-199,3 9 0,-2-2 111,2 5 1,1 1-958,3 4 1183,3 0 0,-10-1 0,4 1 0</inkml:trace>
  <inkml:trace contextRef="#ctx0" brushRef="#br4" timeOffset="94">8287 1823 7811,'-6'-7'2594,"5"-4"-839,-5 4-1045,6 0-1172,0 2 0,-1 5 0,-2 1-235,-1 3 458,0 3 0,-2 11 0,-2 4-63,-3 6 0,-3 4-379,-2 5 614,-3 5 0,-2-2 1,0 6 309,-1 1 0,-1 5 355,-2 2 1,4-5-340,1-3 0,6-2 468,1 2-551,1 2 0,6-8 0,-2 4 87,4-1 0,3-3-168,1-7 0,1 1-147,3-5 1,7 4 257,6-4-630,5 0 1,1-6 0,8-2-438,0-4 0,-2-4 290,4 0 1,4-6-51,5-3 1,1-3-22,-2-1 484,-2-11 0,5 1 0,-4-12 158,1-4 0,6-10 0,-3-8 0</inkml:trace>
  <inkml:trace contextRef="#ctx0" brushRef="#br4" timeOffset="95">8088 2394 7820,'-23'0'4034,"2"0"-3684,9 0-1159,6 0 291,6 0 1,6 0 140,2 0 0,7-4-52,2-1 1,6-3 74,2 4 1,1-4 131,7 4 0,-1-5-155,1 5 1,2-4 376,-7 4 0,1-6 0,-4 3 0</inkml:trace>
  <inkml:trace contextRef="#ctx0" brushRef="#br4" timeOffset="96">9031 2270 7791,'-12'0'815,"3"0"188,1 0 0,0 4-621,-5 0 0,5 0-185,0-4 1,0 0-29,-5 0 1,1 4-19,-1 0 0,-3 7-935,-1 2 0,1 1 389,3 6 1,-3 1 323,-1 4 1,1 5 42,3 3 0,2 1-23,3 0 0,1 3 191,3 0 1,3 0 54,-3 5 0,4-4-254,4-1 1,-2 1-69,7-1 0,-1-6-150,4-2 0,1-7 206,-1-1 0,1-10 34,-1 2 0,5-9 76,-1 0 1,1-4 107,-5-4 1,0-3 36,1-6 1,-5-5 264,0-2 0,-3-4-9,3 0 0,-5-1-171,1 0 1,-3 0-254,-1 0 0,-1-1 5,-3-3 1,1 7-148,-5-3 0,5 9 260,-1-1-46,-3 3 0,5 6-39,-2 0-145,3 5 0,2-1-4,3 8 1,1 3 70,7 5 0,-2 1-12,6-1 0,2 5-51,-1-1 0,5 1-166,-2-5 0,2-1 142,-1-2 1,2 0-85,-2-5 0,3 1 89,0-5 0,-3 0-13,0 0 0,-2-6 147,2-2 0,-2-5-84,-2-3 0,0 1 286,4-6 1,-3 2 90,-6-2 0,1-2 114,-1 2 1,1-3-219,-1 0 1,0 3-80,1 0 0,-2-3 189,-3-5 1,3 0-125,-3 4 1,-1-4-485,2 0 0,-5-5 192,4 0 0,-5-6-438,1-1 0,-3-6 201,-1 2 0,-5-2-6,-3 1 1,-5-2 186,-3 3 0,2 3 34,-3 5 0,3 7 362,2 9 0,0 3 624,-1 6 0,5 5-362,0 3 1,4 3-84,-5 1-697,7 5 0,-4 7 0,5 10 168,-3 6-66,2 9 1,-3 13 0,6 8 144,3 2 0,2 8 71,-3-33 0,2 0-169,0 2 0,1-1 0,-2 2 0,0 0 0,3 0 0,1 0 2,0-1 0,1 0 0,0 0 0,0-1-693,7 30 768,-2-8 0,8 7 0,-4-13-757,1-3 586,2 0 0,5-16 0,2 0-377,1-5 0,4-5 284,-4-2 0,1-4 69,-1-9 1,-3-3 240,3-5 0,2 0 0,-2-2 0,-2-7 0,-1-4 0</inkml:trace>
  <inkml:trace contextRef="#ctx0" brushRef="#br4" timeOffset="97">5235 2245 7832,'-7'0'43,"2"0"162,5 0 80,0 0-232,5 0 1,2 1-120,5 3 0,0-1 7,-4 5 1,3 1-1,-3 3 1,3 0 37,2 1 0,-1-1 282,0 1 0,-3-2-44,-1-3 1,0 2-191,5-6 0,0 0 0,2-4-286,2 0 277,0 0 1,-5-2-501,0-2 1,2-3 58,3-5 423,-4 0 0,11-6 0,-5-2 0</inkml:trace>
  <inkml:trace contextRef="#ctx0" brushRef="#br4" timeOffset="98">22367 8930 8447,'0'8'340,"0"0"56,0 2-67,0-5-281,0 1 216,0-6 1913,0 0-1866,-6 0 31,5 0-145,-10-6 0,8 4-105,-5-7 1,4 5 38,-4-4 24,-1 5 1,-3-6-72,-1 4 1,1 0 1,0 1 0,-1 2 2,1-2 0,-5 3 24,1 1 1,-2 0 0,1 0 0,-1 0 12,-2 0 1,-4-4-21,4 0 0,-4-1-115,-1 5 1,-4 0 127,0 0 0,-1 0-24,1 0 0,-3 0-36,-5 0 0,1 0 5,3 0 0,-4 0 22,0 0 1,0 5-6,-5-1 1,-2 1-3,-1-1 1,1-2-9,-2 2 0,1-3 68,-5-1 1,0 0-47,1 0 0,-1 0-139,1 0 0,-2 0-118,-3 0 0,3 0 198,-3 0 1,2 0 4,-2 0 1,3 0-11,-3 0 1,2-1 68,-2-3 1,3 1 88,-3-5 0,-1 4-112,1-5 0,-4 7-4,5-3 1,-2-1-112,1-3 0,3 2 20,-3-1 1,2 0-66,-2-5 0,6 1 126,-6 0 1,3-1-17,-3 1 1,0-1-74,9 1 0,-5 0-142,-3-1 0,2-1 70,-3-2 0,-1 1 80,1-6 1,0 6-11,5-2 0,-1-1 94,0 2 1,5-5 135,-1 5 0,1-5-148,-5 5 1,5-5-23,-1 4 0,1-1 69,-5 2 0,2 2 137,2-2 1,0 2-219,4 1 0,-3 0 75,3-4 1,-3 3 14,4-2 1,-6 1-103,1-2 0,2 2-183,-1-6 1,3 6 162,-3-1 0,5-2 33,-2 1 1,0-4 15,0 5 0,0-5-2,0 5 0,4-5-81,-4 4 1,0-3 63,0 3 1,-1-3-170,2 3 0,3-5 106,-4 1 1,4 2 41,0-2 0,-3 5-17,0-5 1,-5 5-24,5-5 0,-6 4 77,1-3 0,2 3 159,-1-3 1,1 4 26,-2 0 1,-2 1-83,3-2 0,0 3-186,0-2 1,-1 2-129,-3 2 0,-1-5 171,1 1 1,-1-1 49,0 5 1,2-2-10,3-3 1,-8 4 19,4-4 0,0 3-7,4 2 0,-1-1-31,-3 1 1,3 0-1,1-1 1,1-1-112,-2-2 0,2 2 59,3-2 1,1 2 32,-6 1 0,5 1 101,-5 0 1,1-2 130,-5-3 0,5 3-118,-1-2 0,1 2-31,-5 2 1,5-1 90,-1 1 0,1 0-50,-5-1 1,2 1-130,3-1 1,-4 1-45,4 0 1,1-5-148,-2 0 1,5 0 200,-5 0 0,5 3 22,-4-2 0,0-2-102,0 1 1,-3 1-166,2 3 1,-1 0 259,2-4 0,-3 3-77,2-2 1,-2 2 130,-2 2 1,-4-5-6,1 0 1,0 1 100,8 3 0,-8 1-94,4 0 1,-4-1 19,4 1 1,-1-1-67,1 1 1,-1 0 4,0-1 0,5 1-145,-1-1 0,5 1 98,-4 0 1,0 1 48,0 2 0,-2-2-130,6 3 0,-6-3-216,1-1 1,2-1 201,-1 1 1,3 4 22,-3-1 0,1 1 136,-2-4 1,-2-1 205,3 1 0,1 1-22,-2 3 1,6-3-91,-1 2 0,-2 0 53,2 0 0,-1-2-101,5 3 0,0 1 116,0-1 0,-1 1-168,1-1 1,0-2-103,0 6 0,1-6 79,3 2 0,1 1 119,3-1 1,3 1-147,-3-1 0,3-3 68,1 2 1,0 3 63,0-3 0,2 7-58,2-3 1,-1 0 91,6 1 0,-5 0-113,5 4 1,-5-5 20,4 1 0,-1 0 30,2 4-176,2 0 1,-5-1 0,4-2 41,-2-1 0,-1 0 69,2 4 1,2-2 180,-3-2 1,-1 3 61,2-3 0,-1 2 77,5 2 0,-1-4-103,1 0 0,0 0 288,-1 4-347,1 0 0,-1 0-18,1 0 0,4 0-135,0 0 1,3-4 135,-3 0-512,5 0-52,-2 4-77,5 0-2785,0 0 0,5 1-86,4 3 3360,7-3 0,-2 11 0,4-6 0</inkml:trace>
  <inkml:trace contextRef="#ctx0" brushRef="#br4" timeOffset="99">27317 11832 7986,'-6'7'1046,"5"-2"-559,-5-5-67,1 0-58,3 0-245,-3 0 0,6 0 121,3 0 0,-2-5-28,2-4 0,3 1 33,1-4 1,3 5-148,1-10 1,1 6 217,-1-5 0,1-2-113,-1 1 1,2-5-28,2 2 1,4-4 4,4-1 1,1-1 17,0-3 1,1-1-113,3-3 1,-1-3 93,5 3 1,-4-3-122,4-1 1,0 0-1,4 0 1,-4-5-223,0 1 0,0 0 297,5 3 1,-1-4-30,0-4 0,0 2 25,1-1 0,-1 0 41,0 0 1,-4-3 51,0 2 0,-5 2-100,1-1 0,-2 3 175,2-3 0,-3 4-48,3-5 0,-3 2 41,-1-2 1,0 2-121,0 3 0,4 2-76,0-2 1,-2 4 20,-6 4 1,2-2-135,-2 6 0,3-4 13,0 4 0,-3 0 94,0 5 0,-5-5-120,5 0 1,-4 4 12,3 4 0,-5 5 213,2-5 1,-7 10-42,-2-1-17,-5 2 0,3 3-50,-1 3 17,-4 3-27,4 1 50,-5 0-4049,0 0 1322,-5 0 1755,-2 0 0,-7 0-291,-2 0 0,1 1 1137,-6 3 0,-5 3 0,-6 5 0</inkml:trace>
  <inkml:trace contextRef="#ctx0" brushRef="#br4" timeOffset="100">26969 11795 7986,'7'0'529,"0"0"-187,-3 0 41,-2 0 118,3 0-55,1 0-222,-5-6 0,4 3 266,-5-5-237,0 5 1,0-8 94,0 3 1,0-4 72,0-5 1,0 2-133,0-6 0,-5 1 112,-3-5 0,-3-4-143,-2 0 1,1-7-64,-1-1 1,0-2-35,-4-6 0,-1-1-247,-2-3 1,-5-6 197,0-3 1,0 1-486,-4-1 0,4-1 193,5-7 0,-4 7 118,4-3 1,-2 2-99,1-2 1,-1 2 103,5 2 122,1-3 1,3 14-1,1-1-44,-1 4 71,1 3 0,1 5-47,3 3 1,-3-2 0,4 5 170,0-2 1,-4 5-141,3-2 1,1 1 15,-1-1 1,3 3-48,-3-3 0,5 2-133,-1-2 1,1 3-85,-1-3 195,3 2 0,-6 3 0,4 0 353,-1 4 0,-1-2-376,1 5 1,2 0-7,-2 5 1,-2 0 16,2-1 0,-1 5-6,1 0 0,1 4-222,-5-5 0,4 5 80,-5-4 0,5 4 124,-4-5 0,4 5-114,-5-4 0,5 1-175,-4-1 0,4 1-567,-4 3-515,5 3-418,-3-5 662,6 6-919,0 0 2058,6 6 0,6 0 0,8 7 0</inkml:trace>
  <inkml:trace contextRef="#ctx0" brushRef="#br4" timeOffset="101">26138 11658 8079,'0'7'-193,"0"-1"542,0-6 4850,0 0-4965,-5 0-68,3 0 0,-5 0-104,3 0 0,1-5 14,-5 1 1,4-1-46,-4 1 0,1 1 103,-1-5-72,-3 5 0,4-7 1,-6 5 72,1-2 1,-5 0-21,1-1 1,-5-3-21,5 2 0,-6-2 3,1-1 0,-3 0 33,0-1 0,-1 2-6,0 3 0,-1-3-54,-3 3 1,3-3 85,-3-2-48,-3 1 1,0-1 0,-5 1 110,0 0-195,0-1 1,-1 1 0,1-1 106,0 1 0,0 0-31,0-1 1,-5 1-111,1-1 0,0-3-5,3-1 0,0 1-35,-4 3 0,2-3-3,-5-1 0,4 1 36,-5 3 1,5 1 32,-5 0 1,5-2 10,-5-3 0,5 6-13,-4-5 1,5 7-7,-2-7 0,0 5 12,0-6 1,-3 3-10,3 2 1,-5 0 38,2-1 0,1 0-20,-2-4 1,5 3 1,-4-2 1,3 2-56,-3 1 0,3-2-8,-3 3 0,4-3 47,-5 6 1,6-2-1,-1-1 1,-2 1-118,2 3 0,-5-3 69,5 2 0,-5 0-49,5 1 0,-2-3 91,2 2 1,2 0 4,-2 0 0,0-2 52,3 3 1,-6 1 150,7-1 0,-3 4-101,3-5 0,4 5 77,0-4 1,1 4-168,-1-4 1,-3 4 66,3-5 1,3 5-202,1-4 1,-2 1-20,2-1 0,-4-3-59,4 2 1,-4 3 17,4-3 0,-4 5-167,4-4 0,-5 1 50,1-1 216,2-3 1,-4 5-1,2-3-27,-3 0 8,-1 7 1,3-8-1,1 4 134,-1-1 0,-2 3-12,-1-4 1,4 4 60,0-4 0,1 5-71,-1-1 1,-2 1 117,6-1 1,-4-2-71,4-2 0,-4 1-2,4 3 1,-1 1 34,1-5 1,3 1-63,-3-1 1,3-2 42,1 6 0,0-4-80,0 4 1,1-6-99,-1 2 0,4 1 59,0-1 1,5 3-127,-5-3 1,6 1 47,-1-1 1,-2-3-91,1 3 1,-4-2 139,5 2 0,-5-3-28,5 3 0,-5-2 243,4 2 1,-3-3 7,3 2 0,-5 2 38,1-1 0,2 4-69,-2-4 0,2 1 70,-1-1 1,-4-2 30,3 6 1,-2-6 112,-2 2 0,0 1-129,1-1 1,-1 0-45,0-5 1,0 2-96,0 3 1,5-3 3,-1 3 0,0-3-112,-4-2 0,1 1 96,-1-1 1,4 1 19,0-1 1,2 5-54,-1 0 0,-4 0-121,3-5 0,2 5 6,-2 0 1,2 1 126,-2-1 0,-1-2-108,6 6 1,-6-6 83,1 2 0,2 2 121,-2 2 0,5-1-127,-5 1 1,4-5-23,-3 5 0,5 0-42,-2 4 0,3-1-80,2-3 0,-1 2-41,1-2 1,4 3 53,-1 1-847,7 0-99,-9 0-467,9 0 747,-3 0 292,5 0-646,0 0 1,7 1 1134,5 3 0,6 3 0,7 5 0</inkml:trace>
  <inkml:trace contextRef="#ctx0" brushRef="#br4" timeOffset="102">23483 12030 7967,'-7'-1'1378,"3"-3"-1043,3 2 152,1-3-336,0 5-59,0 0-45,5 0 1,-2-2 112,6-2 15,-1 3 0,4-6-7,1 3-67,-7 3 0,6-6 0,-3 4 73,6-1 1,0-6 5,6 2 1,-4-3 6,3-2 1,1 1-250,4 0 0,1-1-52,3 1 12,3-1 0,1 0 1,0-2 23,1-2 1,-1-4 54,5 5 0,-4-6 39,7 1 0,-1 2-24,2-2 0,-2-1 216,5-7 0,-2 3-130,7-3 0,-4 3-182,8 1 1,-3-4 211,-1 0-90,-1 0 1,7-1 0,0-2-7,1 0 1,-27 15-1,0-1-16,28-15 0,3 1 50,1-1 1,-31 15 0,0 0-15,0 0 0,0-1 0,2-3 0,0 0-28,0 3 1,0 0-1,-1 1 1,0 1-4,30-16 1,-3-1-3,-26 16 0,0-1 0,-1 1 0,-1-1 2,0 0 1,0 1 0,1 2 0,0 0-2,1 2 1,0-1 0,30-15-23,-29 15 1,-1 1-1,30-16-16,-1 1 0,0 3 48,0-3 0,0 2-19,0 3 1,-4-1-74,0 0 1,0-4 71,4 0 0,-4-1 199,0 1 0,-5 1-72,5-5 1,-4 6 104,4-2 0,-4-2-147,4 2 1,-5 1-56,5 3 0,-4 0 5,4 0 1,-4 0-155,4 1 1,-6-1 69,2 0 1,-2 0 91,2 0 0,-3 2-28,3 2 1,-8-2 17,0 2 0,-5-2-92,5-2 0,-2 4 111,1 1 0,2-1 17,-5-4 0,3 2-30,-4 2 0,5-2 15,-5 2 1,5 3 28,-5 1 0,-1 4-57,-7 0 0,2 2 60,-6 3 0,-5-2 3,-3 6 1,-4-4 73,3 4 1,-9-2 122,2 2 0,-5 1-127,0-5 114,3 5-256,-9-2 364,3 5-163,-5 0-1028,0 0 370,0-6 1,-1 5-318,-3-3 0,1 2 16,-5 2 0,3-4-1241,-3 0 1992,0 0 0,-10-7 0,-1-3 0</inkml:trace>
  <inkml:trace contextRef="#ctx0" brushRef="#br4" timeOffset="103">23148 11931 7826,'-6'0'497,"0"0"-193,1 0-176,3 0-75,-3 0 1,6-1 365,3-3-324,-2 2 1,7-5 205,-5 3 204,0 3-344,2-5-26,-5 1 1,5 2 136,-6-5 0,0 4 160,0-5 1,0 1-221,0-4 1,4-5-126,0 1 1,0-8-6,-4-1 0,0 1 57,0-5 0,2-3-115,2-1 0,-3-7 179,3-1-331,-2-6 0,-2-2 92,0-4 0,0-7 0,0 1-259,0-6 339,0 2 0,0 27 1,0 0-1,0-30 531,0 1-370,-6 2 1,5 7 0,-3 2 45,2 3 0,2 1 55,0 1 0,-4 3-189,0 1 1,0 5-38,4-2 0,-2 4-205,-2 1 1,3-1 96,-3 1 0,1-3 161,-1 3 0,3 3 12,-4 9-262,4 0 0,0 1 1,-2 2 143,-1 2 1,0 5 66,4-2 0,0 3 74,0 2-1,0 4-90,0-1 0,0 1-31,0-4 0,0 3 7,0 1 1,0 0-79,0-5 1,0 0 70,0-4 0,0 3-16,0-2 1,0-2 23,0 1-296,0 1 0,0 3 96,0 1 0,0 0 57,0-1 0,0 5-83,0 0 80,0-1-75,0-3 0,0 0 72,0-1 0,0 5-28,0 0-92,0-1 0,0 1-623,0 0 50,0 5-301,0-2-597,0 5 675,0 0-484,5 5 1495,-3 2 0,14 11 0,-2 1 0</inkml:trace>
  <inkml:trace contextRef="#ctx0" brushRef="#br4" timeOffset="104">22119 11720 8255,'-17'-4'927,"1"0"1,-1 0-547,5 4 1,-1-4-427,1 0 0,0-2 194,-1 2 1,2 1-126,3-5 0,-3 4-83,3-5 1,-8 1-1,0-4 1,-1-1 155,-1 1 1,-1 0-1,-6-1 1,0 1 28,1-1 0,-7-3 1,0-1-1,-2 1 1,-2-2 152,-4-3 1,2 2-1,-4-2 1,1-1 78,-1-1 1,-2-2 23,-3 0-263,-2 0 0,8 1 0,-5-1 0,-1 1 298,2 4-315,-4-4 0,8 5 0,-4-6-441,1 0 411,-4 1 1,7-3 0,-4 0 13,1-2 0,1 0 0,0 4-168,-3 0 0,-3-4 0,-2 0 1,0 2-213,1 1 1,-1 1 0,-1 0 281,-3 0-87,3 0 1,-5 1 0,2-1 58,-4 0 0,2 0 0,-2 0 152,-2 1 1,4 3-89,-2 0 1,2 6-39,-2-1 1,-7-2-100,3 1 0,1 1 467,3 3 0,0-3-261,-4-1 1,0 1-76,0 3 1,0 1-21,0-1 1,0 1 72,0 0 0,0-1-114,0 1 1,2-1 31,2 1 1,-2 1-123,7 3 1,-9-8 71,4 4 1,-6-3-8,6 3 0,3-1-8,1 1 0,-5-2-6,1-3 1,-5 4 72,5-4 1,-1 3-43,1 2 1,-1-2 187,5-2 0,-5 2-12,1-3 1,3 3-82,1 2 0,-3 0-96,-1-1 0,2 1-119,-2-1 1,4 0 53,-4-4 1,0 3-139,-4-2 0,5-2 154,-1 1 0,1 1 54,-1 3 1,-1 1 457,5 0 0,-2-1-149,6 1 1,-6 4-59,6-1 0,2 7-57,2-3 1,2 3-77,-1-2 1,2 2 21,6-2 1,1 3-158,3 1 0,-3-4 297,3-1 0,2 0-146,3 1 0,-3 1 146,2-5 1,4 4-207,5-5 0,5 7 286,-2-3 0,3 0-387,2 1 1,5-2-417,3 2-419,-3 3-121,6-5 1,-4 2 672,10 0 0,1-6 88,7 2 1,5-7-2372,2-2 2640,4-5 0,1 3 0,0-6 0</inkml:trace>
  <inkml:trace contextRef="#ctx0" brushRef="#br4" timeOffset="105">18980 12142 7931,'-5'-7'985,"-2"-4"-546,0 10 56,1-5-56,6 6-117,0 0-118,0-5 54,0 3-98,6-9-17,1 10 0,5-9-4,1 6 0,-1-6-16,0 2 1,6-3-138,3-1 1,2-5 22,2 1 0,0-6-83,0 1 1,4-3 144,0 0 1,5-1-3,-1 0 1,-1 0-54,1 0 1,0 1-4,4-1 1,1 0-104,-1 0 0,-1 0 134,-3 1 0,3-1 7,-3 0 1,3 4-16,1 1 1,0-1 5,0-4 1,0 5 90,1-1 0,0 0-87,4-4 1,-2 1 23,5-1 1,0-4-256,5 0 1,0-6 133,-1 2 1,1 2 75,0-2 0,3 0 1,2-3 0,2 3 1,-5-3 32,2 3 0,-3 1-33,-1-1 0,-1 1-4,1-1 1,0-1 57,-1 5 0,1-2 10,-1 3 0,1 1-88,0-2 0,-1-1-78,1 1 0,1-4-17,3 4 1,-3-4 111,2 4 0,-3-4-56,-4 4 1,0 0-100,-4 4 1,3 1 111,-3-1 1,3 4 11,-4 0 1,1 5-9,-5-5 0,0 6 22,0-1 0,1-2 3,-1 1 0,-4 1-60,0 3 1,-4 5 49,4 0 1,-4-1 215,4-3 1,-4 0-177,4-1 1,-4 1 136,4-1 1,-5 1-183,1 0 0,-3 3 25,-1 1 1,1 0 175,3-5 0,-4 1-113,-1-1 1,1 1-19,-4 0 0,2-1-16,2 1 0,0-1 125,0 1 1,0 2-48,-1-2 1,-3 2-29,0-6 1,-2 2-31,2 2 0,-3-1-8,-6 1 1,0 4-38,1-1 1,-5 5-165,0-4-23,-5 5 281,3-2-27,-6 5-2498,0 0 1,-2 5 2411,-2 3 0,-3 3 0,-5 2 0</inkml:trace>
  <inkml:trace contextRef="#ctx0" brushRef="#br4" timeOffset="106">19501 12241 7975,'-12'0'-600,"5"0"622,-4 6-443,10-5 298,-10 5-23,9-1 1,-8-2-13,6 5 256,0-5-154,4 2 0,-1-5 87,-3 0 165,2 0-205,-3 0 1,3 0 55,-2 0 1,3 0 25,-5 0-3,6 0 4592,0 0-4510,6 0 1,1-4 30,5 0 1,2-6-44,3 2 1,-2-3-20,5-1 1,2-1 45,7 1 0,-1-2-174,5-2 0,0 0 115,4-4 0,5 3 37,-1-3 1,6 3-394,-2-4 0,5 5 12,4-5 1,-3 2 104,3-2 0,1-2-158,-2 2 0,7-1 384,-2 1 1,-2-2-109,2 2 0,1 2 91,7-2 1,-2 5-83,2-5 0,2 6 8,-2-2 1,-31 8 0,1 0-6,-1 1 1,1 0-1,0-2 1,1-1 12,0 3 0,0 0 1,0-3-1,1 1-25,-1 2 1,0 0 0,2-4-1,1 0 1,-1 1 0,2-1 16,-1-2 1,1 0 0,-2-1-1,0 0-5,3 0 0,-1 1 1,-1 0-1,0 0-244,3-2 1,1-1-1,-2 1 1,0-1 246,3-1 1,1-1-1,-2 0 1,0 1 63,0-1 0,-1 1 0,-1-1 0,0 0-7,2 1 0,-1-1 1,-1 0-1,0 0-15,3-2 0,1 0 0,-4 2 0,0 0 3,0-2 0,-1 0 0,-2 4 1,0 0 50,3 0 1,-1 1 0,0 1 0,-1 1-98,2-3 1,-1 1 0,2 0 0,0 0 8,-2 0 1,0-1-1,-1 1 1,0 0-251,-1 1 1,1 1-1,0 1 1,0 0 213,-1-1 0,0-1 0,-1 2 0,-1 0-74,-2 1 0,0-1 0,30-12 41,-32 13 0,0 0 1,1-1-1,-1 1 34,1-1 0,-1 1 0,31-9-58,-6 1 0,3 0 72,-3 0 0,-3-2 43,-1 5 1,-1-4 135,-3 5 0,2-2-2,-6 1-1,1 4-92,-2-4 0,4-1-82,-4 2 0,-2-5 184,-2 4 0,2 0-151,-2 0 1,5 2 10,-5-6 0,0 5-18,-3-5 1,-1 4 46,0-3 0,-1 3-2,-3-3 1,1 4 538,-5 0 0,2 2-525,-2 2 0,-3-1 532,3 1 0,-3-1-573,-1 1 1,1-4 220,3-1 0,-3 0-231,3 5 0,-3-2-67,-1-2 0,1 2 42,3-3 1,-3 4-134,3 0 0,-3 1 84,-1-1 0,0 1 37,0 0 1,-4-1 88,-1 1 0,0-1-65,0 1 0,2 4 7,-5 0 1,-1 1 7,-3-2 29,-1 4 52,1-1 11,-7 5-63,0-5 1,-6 6-5787,0 0 5730,-11 6 0,-3-5 0,-11 5 0</inkml:trace>
  <inkml:trace contextRef="#ctx0" brushRef="#br4" timeOffset="107">17764 11857 8032,'-6'7'1353,"0"-2"-1106,1-5-55,3 0 290,-3 0-349,5 0 20,0 0-77,-6 0 0,-1-4 93,-5 0 1,-2-2-1,-2 2 0,-2-1 0,-4-5 306,1 2-426,0-1 0,-5-3 82,-3 0 0,-1-5 0,-3 1 0,-3-2 30,3 1 1,-4 3-106,-5-2 0,2-2 0,-4 0 211,1-1-103,-3 4 1,6-8-80,-6 7 0,5-5 33,-5 5 0,2-5-99,-1 5 0,-4-7 101,4 3 0,-2-4-393,2 0 0,-4-1 244,4 0 0,-1-1-201,-3-3 1,6 3 72,-7-3 0,4 3 0,-6-1 31,-1-2 1,0 3 137,-5-3 0,5-1 17,-5 1 1,5 0 181,0 4 0,-4 0-95,-1 1 0,3 0 124,1 4 1,-1-2-139,2 5 1,-3-4-40,3 5 1,2-6 25,-3 1 0,3 2 25,1-2 0,-1 2-165,-3-2 0,3-2 34,-2 2 1,2-1-55,1 1 0,-1-2-74,-3 2 1,2-2-224,-6-2 1,6 4 288,-2 1 0,-1-1 263,1-4 1,-4 5-15,4-1 0,-1 0-159,2-4 1,0 1 13,-5-1 0,2 0 13,-2 0 1,1 0 84,4 1 1,-4-1-19,-5 0 0,7 1 16,5 4 0,-5-4-53,1 4 0,-1 0-48,-3 0-101,6 5 0,-3-7 84,5 5 1,-4-1 0,1 3 134,0-2 0,4-1-97,3 2 1,-2 1-14,2-6 0,2 5 10,-1-5 0,5 6 13,-1-2 0,2 3-68,2 2 0,0 0-111,-1-1 1,1-2 118,0 3 1,4-5 23,0 5 1,1-1 19,-1-3 0,-2 2-47,7 2 246,-1-6 0,4 4-71,0-3 1,0 4 0,0 2 0,2 1-151,2 2 0,-1 1 1,6-3-119,0 2 104,8 5 0,-3-4-540,3 3 0,-2 1-525,2-5 604,-3 5 1,8-2-434,-5 5 1,4-4-2517,-4 0 3411,5-1 0,3 0 0,7-2 0</inkml:trace>
  <inkml:trace contextRef="#ctx0" brushRef="#br4" timeOffset="108">13348 11323 7884,'-5'7'-941,"-4"-3"1,-2-2 3539,-1-2-1024,0 0-1159,-1 0 0,5 0 88,0 0-486,-1 0 1,1-2 156,0-2 0,1 1-178,-1-5 0,-3 4-43,2-4 1,-2 0 144,-1-5 0,-2-1-108,-2-2 1,-2 2-49,-3-2 1,-2-4 91,2 0 1,-4 0 17,-4 0 0,3-1 196,-3-4 0,-3 0-39,-1 0 1,-3 1 20,-1-1 0,-1-4-109,-4 0 0,2-4-63,-5 4 1,3-5 244,-3 0 0,4 3 3,-5-2-184,6 5 0,-7-6-125,6 5 1,0-6 0,3 4 0,1-2 0,0-1 30,0 0 0,-1 4 0,3 1 0,0 3 0,3 1-92,2 0 1,-3 2 99,4 2 1,0-1-1,3 4-27,-3-1 1,3 3 0,-3 0 0,3 2 43,1 2 1,-4-2-1,-1-1 1,-1-2-1,1 2 126,2 1 1,2 2 0,0-2 0,-2-1 110,0-2-175,-1 1 63,9 3 0,-3-3 0,4-1 0,-2 2 178,0 1-596,6 2 0,-3 0-29,6-1 1,-1 1-1,1-1-855,-1 1 319,1 0 424,5 5-291,2 1 0,6 6-1187,3 0 1601,-2 0 1,10 0 0,0 0-52,8 0 1,4 0 307,5 0 0,9 0 0,6 0 0</inkml:trace>
  <inkml:trace contextRef="#ctx0" brushRef="#br4" timeOffset="109">13733 11237 7877,'-14'8'0,"-3"0"0,4 0 0,-4 5-355,3-1 0,6-4 26,0 1 1,4-7 1074,-5 3-372,7 1-101,-4-4-72,6 3 244,0-5-377,0-5 32,6-2 1,-4-5 0,7-1 957,0 1-811,2-1 0,2 0 6,-1-4 0,5-2-125,-1-6 0,6 0 0,-1-1 16,2-3 1,4 1-98,2-5 0,1-4 94,3-4-217,3 5 0,-5-4 178,7 3 0,0-3-181,4 3 1,-2-1-1,4 1 72,-2 0-74,5 0 0,-7 4 58,6 0 0,-1 0 0,5-5 58,-1 1 16,-4 5 0,-1-3-10,-3 2 1,-1 1 0,6 0 150,0 2 0,-3-3-129,-2 4 7,-2 0 0,-2 4 0,-1 0-16,-3 1 0,2 3 1,-6 0 27,0 6 1,-5-7 11,1 5 0,-1 1 118,-4 3 0,0 0-126,-4-4 1,-2 8 0,1-4-4,-5 2 1,1 4 381,-3-1-324,-2 5-1098,5-2 353,-5 5-898,1 0 1,4 1 1203,-2 3-1390,-4 3 0,1 5 1688,-6 1 0,5 5 0,2 1 0</inkml:trace>
  <inkml:trace contextRef="#ctx0" brushRef="#br4" timeOffset="110">14130 11162 8926,'-7'0'243,"1"0"0,8 0 0,2 1-251,4 4 14,-2-4 1,5 6-140,-3-3 1,3-3 0,1 4 158,1-4 52,-1 4 0,1-3 0,-1 2 130,0-3 1,6-1-133,3 0 226,2 0 0,2-1-56,0-3 0,7 1 1,4-5 170,4-2-457,6-1 0,3-5 4,4-1 1,7-1-44,-2 2 1,2 0-1,2-3 106,0 1-201,0-4 1,0 8 0,0-4 27,0 1 0,0 1 88,0-4 0,2 5-222,2-2 1,-1-1 270,-30 10 0,0 0 177,30-9 1,4 3-105,-3-2 1,1 2-1,-30 6 1,0-1-11,0 2 1,0 1 0,30-8-21,-29 6 0,-1-1 1,-1 2-1,0-1 3,1-2 0,0-1 0,-1 1 1,0 0 9,1-2 1,0-1-1,-1 1 1,0-1-2,3 1 0,0-1 0,-3 2 0,0-1 15,-1 2 1,0-1-1,32-12 10,-32 12 0,0 1 0,30-9 42,1-2 0,-3 6-82,-1-1 1,0 2-7,0 1 0,0 1-8,0 0 1,-1-1-6,-3 1 0,2-2-128,-2-3 1,3 2 96,1-5 0,-4 3-70,0-4 0,-4 5 63,3-5 0,0 2-7,1-2 0,-3-1 6,-5 6 0,-5-2-99,1 1 1,-5 3 185,4-2 0,-5 2 184,2 2 0,-8-1-125,-1 1 0,-1-1-86,1 1 0,2 0 133,-6-1 0,-1 5-125,-3 0 1,0 4 257,0-5 0,-2 5-206,-2-4 0,1 5 163,-5-1 1,3-1-167,-3 0 0,1 0 101,-2 1 1,-1 2-155,6-2 1,-6-1 42,2 1 0,1-2 29,-2 2 0,6 3-50,-1-4 0,-2 4-154,2 1 0,-6-4 171,2 0 1,-4 0 23,0 4 1,-5 0-8,0 0 1,-3-2 353,3-2-621,-5 3 215,8-5 152,-10 6-457,4 0-712,-5 0-146,0 0 0,-5 6 1,-2 1-1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6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21697 1067 11915,'-26'-7'983,"8"1"0,-4 6-270,7 0-796,-16 11-48,12-3 147,-4 10-147,3 0 162,1-4-10,-4 10-17,3-5-15,1 11 3,-4-4 22,9 10-29,-4-4 32,11 0 133,-4-2-128,10-5 3,-5-6-82,6 4-165,6-9 204,0 4 6,7-6 122,5 1-127,1 5 71,11-4-53,2 3 11,11-4 28,-5 5 10,11-4 218,-11 4-226,5-1-52,0 3 64,-5 5-275,5-1 131,0 1 70,-10-6 24,8 5-21,-20-10 10,2 4-28,-10-6 55,-1 0-39,-5 1 127,-1-6 472,-6 4-465,0-4-24,0 5-183,-6 0 195,-1 1-217,-5 5 105,-1-5-21,-5 11 27,-1-5-17,-11 11-252,-2 2 161,-5 0-133,5-2 166,-4-11 19,10-1 172,-4-11 301,-1 4-358,5-9-70,-4 3 452,5 1-219,-5-5-152,4 5 113,-5-6-404,7 0-125,-1-6-241,0 5 400,6-5 109,-5 6-548,5 0 123,0 6 421,1-5-228,5 5 267,1-1-352,-1-4-281,1 5 372,5-6 74,-4 0-751,4 0 973,-5 0 0,-1 0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6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21660 1029 11907,'-21'7'983,"5"-1"0,16-6-232,27 0-505,-9 0-6,29 0-142,-10 0 106,7 0-257,0 0 37,5 0 67,-5 0-39,0 5 3,10-3-58,-14 3 110,13-5 201,-14-5-216,4-2 413,-12 0-21,-6-4-64,-7 10-81,-11-5 398,4 6-1207,-10-11 264,10 8 0,-9-13 0,3 9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66"/>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26672 5246 12083,'-14'-20'983,"-3"-3"-289,10 22-508,-5-10 210,-6 10-240,4-5 11,-9 6 53,-2 6 19,-1 1-85,-10 10 82,-1 3 17,-2 10-30,-4-4-56,12 5-358,0-1 154,18-9-123,-4 8 212,16-10-279,-5 0 407,12-1-170,6 0 163,7-4-148,6 4 0,11 0 1,-3-2 45,8 1 37,-7-1-148,7 2 1,-4 3 12,9 8 8,-9-3 31,4 10 1,-8 1-12,9 8 1,-13-6 24,-5-6 158,-7-5-149,6 18 11,-3-6 24,-1 21-62,-1-10 276,-6 10-216,-5-16-3,-1 9 180,-12-21 608,-1 3-337,-11-11-255,-6-6-286,-14-7 1,-9-2-63,-2-6 1,-2-4-368,9-4 1,1-6 236,4 2 0,0-3 135,-1-1 0,5-1-421,0 1-481,6-1 0,-15-5 0,9 5 0,-9-5 0,15 5 915,9 1 0,13 0 0,5-1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6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26585 5147 12122,'-26'-7'983,"2"2"0,17 5 0,2 0 0,27-6-492,0 5 1,25-10-364,-6 2 1,0 2-16,-3-1 0,-1 0 55,0-4 0,4 3 7,1 1 0,-1 4 11,-4-4-227,0 5 409,12-8-167,2 4 0,4-10 50,-6 1-8,-10-1 233,-3-1-163,-4 5-113,-1-11 126,0 10-300,-18 2 47,4 7-401,-16 5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2:10.641"/>
    </inkml:context>
    <inkml:brush xml:id="br0">
      <inkml:brushProperty name="width" value="0.1" units="cm"/>
      <inkml:brushProperty name="height" value="0.1" units="cm"/>
      <inkml:brushProperty name="color" value="#333333"/>
    </inkml:brush>
  </inkml:definitions>
  <inkml:trace contextRef="#ctx0" brushRef="#br0">109 1339 24575,'-5'-35'0,"-2"1"0,-2-19 0,1 13 0,5 4 0,0 0 0,3 3 0,-2-2 0,0-5 0,-1 0 0,0-7 0,0-3 0,-1-2 0,-2-15 0,-1-3 0,3-2 0,-2 5 0,2 11 0,-2 2 0,0 8 0,0 4 0,0 7 0,3 5 0,0 1 0,3-1 0,0 1 0,0 3 0,0 1 0,0 2 0,0-1 0,0 0 0,0 4 0,0 4 0,0 3 0,0 6 0,0 5 0,0 12 0,0 2 0,0 9 0,0-12 0,0-1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68"/>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30629 8669 11967,'-21'0'983,"-6"0"0,13 6 0,-16 6-492,-8 7 1,-4 10 491,-4 0 0,9-5-438,1 5-196,-1 2-412,4 2 177,-3 9-424,17-11 211,1 1 178,11-1-114,7-7-312,7 1 300,11 0 290,6-6-188,14-1 0,8-7-26,4-3 1,-7-1 96,-10-3 1,0-1-83,4 5 0,-4-5 33,0 1 1,-4 3-18,4 2 1,-4 2 82,4 1 338,-5 0-95,13 6-102,-8 13 280,10 7-339,-11 12 1,-13-2 52,-11-3 47,-5-7-154,-3 3-2,-11 3-96,-8 13 1,-13 0-180,-5-7 1,4-4-336,0-17 238,5-6-506,-13 6 276,-3-8-551,-7-2 0,-4-8 0,11-17 0,-5-6 0,11-18 0,0-9 0,19-11 984,3 1 0,14 5 0,-3 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69"/>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30542 8595 12051,'11'-26'983,"8"2"0,19 6 0,0 5 0,10-5 0,2 5 0,1 6 0,10-4-499,-10 10-485,4-10-19,-6 10-588,-4-11 296,-3 6-398,-5-1 224,-10-4-419,-4 9-9,-16-3 668,-1 5 0,-12 27 0,-1 8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70"/>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20754 5643 11870,'-36'-18'983,"3"6"0,8 5 0,1 19-1180,0 1-124,10-1-113,-9 6 454,4 1 89,-6 12 244,6 6-133,-5 1-91,10 5 21,2-6-412,6 1 205,6-7-140,11 0 289,9-7-21,11 1-4,7 0-74,4 5 68,3 2-30,4 5-8,-5 0-15,-1 1-27,-6-7 147,-5 0-4,-7-7 238,-7-4-194,-11-2-138,-2-6 81,-5 0-316,0 1 126,0-1 64,-5 6 162,-2 1-12,-11 12-351,-7-5 136,-7 10-262,-11-5 129,-1 12-627,-5-10-6,-1 3-138,1-17 368,-1-1 616,0-16 0,6-9 0,1-13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71"/>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20568 5705 11830,'-21'-19'394,"10"1"-601,29 5 24,14-4 327,12 3 801,6-10-596,-1 5-333,1-6 0,-2 7-95,-2 6 1062,-9 0 0,10 5-492,-7 0 1,14-4 279,-9 2-762,-8-2 1,3-1-277,-3 0 265,-2-1-678,12-5 367,-13 5 213,20-5-234,-21 5-253,3 6 161,-17 2-154,-1 5 252,-11-6 0,-1-1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72"/>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16152 5321 11891,'-21'-14'983,"5"3"-730,10 11-433,-1 0 11,-5 0 299,-6 11 417,-1 3 279,-6 16-368,0 2-243,6 5 5,1 6 88,5-5-425,6 5 359,2-11-892,10 3 133,2-8 175,6 3 200,5-5 252,-5-1-148,5 1 298,0-5-118,2-3-70,4-4-35,12-1 21,-3 1 98,16-1-96,-11 1-10,-1-1 9,-6 6-121,-7-4 31,-4 9-148,3-4 241,-9 6-14,-2 0 369,-1 0-142,-9 0-212,3-1 24,-5 1-359,0 0 14,0 0 188,-5 0 73,-2-1-56,-11 1-241,-7 0 117,-12-6 64,-7-1-330,-6-11-541,-5-1 492,4-17 0,-3-6-492,9-8 37,8-2 947,1 7 0,4-4 0,-5-1 0,11 5 0,2 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73"/>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16015 5234 11911,'-8'-21'57,"15"5"-802,19 5 547,22-3 1,1-11-271,4 0 51,-10 6 424,-2-5-7,-7 11 0,8-5 0,-5 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7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11884 5283 11860,'-49'0'983,"16"0"0,-2 0-845,16 6-825,0 1 429,1 11 337,5 1 4,-5 11-206,-1 8 266,0 6-138,-5 5 345,5-5-76,0-1-201,6-6-38,8 0-204,5-10 403,5 2-204,2-16-33,11 11 11,1-10 275,12 9-350,6-9-88,13 4 1,3-6 133,1 1-181,-11-7 572,-2 5-166,-8-4 68,10 6-184,-17 5 324,3-5-225,-21 11-89,9 1 4,-16 6-316,5 12-94,-17-4 97,-3 9 192,-16-4 1,-6 3-96,-5-6 0,3-9-196,5-11 1,0-1-47,-4 5 0,0-2-86,-1-2 0,5 1 177,0-5 1,0-1-48,-4-3 312,5-1 0,-4 0 0,5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7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11748 5333 11922,'26'-12'983,"14"-6"0,-7-2-765,17-4-86,-1-1 1,0 1-125,-4 4 238,-8 2-901,5 5-119,-9-5-210,9 10 954,-10-3 1,-13 6 0,-7-2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76"/>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12095 8644 11863,'-20'0'983,"3"0"-366,12 0-974,-2 0 683,-6 11-238,1-2 257,-6 14-220,4-4 294,-9 6-317,9 0 60,-4 5-314,6-3-17,5 3-67,1-11 285,12 5-63,6-11 166,7 11-175,6-10-90,6 9 107,0-9 33,6 9 51,1-9 151,-1 4-149,0-6-6,6 6 9,-5 2 27,5 4 188,-11 7-116,-2 0 173,-16 1-289,2 4-140,-14-10 105,3 4-254,-10-5 323,-8 0-64,-11 0 1,-12-2-529,-6-2 0,5-2-492,4-2 0,0-4 0,-15 16 331,2-2 103,-9 4 2,11 0 548,1-7 0,12-4 0,0-2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7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12120 8595 11868,'39'-7'983,"6"-4"-492,-8 3 1,-1-3-220,-3-2-565,0 1 0,5-1 229,-1 1 1,12-6-39,1-3 1,0 2-173,-13-2 147,0 1 1,13-8-366,-1 3 0,1 2 428,-13 6 0,6-2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49.796"/>
    </inkml:context>
    <inkml:brush xml:id="br0">
      <inkml:brushProperty name="width" value="0.05" units="cm"/>
      <inkml:brushProperty name="height" value="0.05" units="cm"/>
      <inkml:brushProperty name="color" value="#FF0066"/>
    </inkml:brush>
  </inkml:definitions>
  <inkml:trace contextRef="#ctx0" brushRef="#br0">0 0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78"/>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16574 8930 11894,'-27'-7'983,"4"-4"-675,11 9-389,-6-3 263,4-1 98,-10 5-509,11-5 111,-11 18 158,5 1 1,2 9 85,1 3 138,10-3-263,-5 14 116,6-4 17,3 5-11,2-5 33,13 3-49,6-8-16,11 3-152,2-11 0,14 3-139,-1-5 0,-4-5 54,-7-4 0,-6-1 139,6 2 254,-1 2-307,9 1 609,2 13-76,6 1-251,-6 10-180,-7-4-6,-12-1-193,-7 0 193,-11-1-217,-7-4 113,-12 10-149,-19-4 1,-10 8-14,-9-3 1,3-3 123,10-9 0,0-6-66,0-2 0,-5 1-468,1-2 463,0-5 0,-5-1-93,1-6-714,5 0 860,-7-9 0,12-13 0,-13-8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79"/>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16536 8917 11902,'-31'-7'983,"11"2"0,9 5-841,44-6 0,-8 4-350,25-7 1,-9 1-26,-4-4 0,5-1-38,-1 1 1,6-6 0,-2-3 0,4-2-46,0-2 0,1 0 109,0 0 1,-5 2-235,1 2 441,-6-2 0,19-2 0,-1-7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80"/>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20915 9091 12027,'-26'0'983,"3"0"-402,16 0-568,-4-6 202,4 5 114,-5-4-112,-1 10 219,1 2-278,-6 11 70,4 1-53,-4 6 1,0 11-327,4-3 214,2 4-496,7-1 151,10-10 29,7-1 203,8-2-57,5-3 130,10-1-52,-1 4 53,8-3-71,-5-1-113,-5 4 136,4-9-16,-10 10 9,-1-11-5,-7 5 394,-6 0-137,-5-4 22,-7 4-103,-7 0-657,-16 1 229,-3 6-696,-12 0 0,7-1 0,-5-4 882,-1 3 0,-13-4 1,-6 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81"/>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20853 9091 12069,'-6'-21'983,"6"-1"0,17 10 0,15-13-858,18-7 0,-1-4-99,1 3 0,-6 4 43,-7 9 0,1-2-561,-1 5 0,6-5 0,2 1 0,3-1 0,2 2 0,-2-4 0,-2 4 0,0 2-492,-4 1 965,-1 3 0,-9 2 1,-2 0-1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82"/>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24277 9116 12026,'-31'-7'983,"0"12"0,6 9-316,-10 22-629,7-8 152,-2 13-20,12-15-215,11 4-423,1-5 335,6 0 224,6 0-100,6 0-28,8 5 35,10-4-266,-4-1 1,3-6 157,0-2 60,0 2 482,14 0-33,-12 5-5,0-10-224,-12 9-46,-1-9-75,-11 9 164,-2-4-10,-5 6-195,-5 0-439,-13 0 246,-14 5 132,-12-4-120,-11 10 0,5-11-628,1 0 445,10-6 198,3-7-826,5 1 0,-7-1 824,7-5 1,0 4 0,7-4-1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83"/>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24290 9054 11991,'-14'-21'983,"14"-1"0,14 10 0,22-2 0,-3-4-773,15 11-644,-4 1 5,6 1-555,-1 4 0,-5-5 0,5 6 738,-11 0 0,-6-5 0,-9-2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8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27304 8967 12072,'-26'-7'983,"-3"7"0,4 7 0,-1 5 0,-4 6-1076,10 2 114,3 4-368,4 1 123,1 0 203,-1 0 70,1 0-161,5-1-60,2 1 37,5 0 25,0-6 116,5 5-1,7-5 207,8 6-239,5 0-14,-1-1 55,1 7 72,5-11-194,-3 15-11,9-15 93,-10 11-29,-1-6 170,-2-1-157,-15 7-2,9-5 104,-16 4 58,5-5-225,-12-6-11,-6 5-245,-2-10 216,-9 3-328,-2 1 239,-1-4 23,-10 10-122,4-5-649,-5 0 229,-6 5 57,10-16 117,-8 3 581,14-11 0,-3-17 0,5 2 0,0-15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8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27217 8992 12073,'-26'-20'983,"8"8"0,13 1 0,16 4-492,14-5 1,16-5-310,9 1 1,-4 0-621,-8 8 1,-5-3 271,0 3 0,0 2-326,4 2 0,-4 3 0,0 1 0,-8 0-492,4 0 54,-6 0 930,13 0 0,-10 5 0,5 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86"/>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27800 11857 12002,'-33'-4'983,"0"-1"-64,11 1-6,-12 4-236,13 0 181,-20 6-437,8 1-328,-5 5 327,3 6 15,8 1-813,3 12 53,6-11-537,11 9 459,7-10-87,18 1 359,2 3 449,22-4-248,-9 1 241,10 3-303,-1 2 118,-3 1-113,4 10 76,-6-4 124,-5 5-22,-8 0 246,-11 0-394,-8 1 10,-5-7-165,-11 5 194,-8-4-619,-13-1 209,-11 5-567,-1-15-89,-5 8 0,-6-21 0,4 3 780,-10-11 1,10-16-1,-4-5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8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27689 11844 12043,'0'-20'983,"11"-8"-492,3 20 1,16-10 491,3 5-492,-3 1 1,14 1-1,-2 3 1,-2 1-638,-7 3 0,0 2-171,4-2 0,0-1-175,1 1 0,0-2 0,4 2 0,-8-2-492,3-2 741,-8-3 0,7-1 0,-4-8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5:53.771"/>
    </inkml:context>
    <inkml:brush xml:id="br0">
      <inkml:brushProperty name="width" value="0.05" units="cm"/>
      <inkml:brushProperty name="height" value="0.05" units="cm"/>
      <inkml:brushProperty name="color" value="#FF0066"/>
    </inkml:brush>
  </inkml:definitions>
  <inkml:trace contextRef="#ctx0" brushRef="#br0">0 12097 24575,'0'-13'0,"0"-14"0,8-21 0,7-5 0,13-14 0,16-7 0,5-7 0,-23 37 0,1-1 0,2-1 0,0 0 0,28-35 0,-23 38 0,1 0 0,2-2 0,1 2 0,-2 4 0,0 2 0,1-4 0,0 1 0,24-24 0,0 3 0,-5 2 0,-4 4 0,-2-1 0,-5 1-6784,-2 2 6784,-5 3 0,-5 1 0,-4 5 0,-1 0 0,0-2 0,0-1 0,-3 1 6784,0 1-6784,-3-1 0,2 0 0,3-6 0,5-5 0,1 0 0,1 0 0,2 7 0,-1 5 0,-2 0 0,-2 5 0,-8 7 0,-6 8 0,-1 5 0,-4 1 0,0-1 0,-1-1 0,-1 3 0,-1 2 0,-1 0 0,1-1 0,0-3 0,0-8 0,1-2 0,-3-9 0,1-4 0,-1-9 0,1-5 0,3 7 0,-1-1 0,-1 13 0,0 0 0,1-4 0,0 1 0,0-7 0,-1-5 0,-2-4 0,0-18 0,-1-16-661,-2 37 0,-1-3 661,1-10 0,-1-3 0,1-7 0,0-3-924,-2-5 1,1-1 923,0-1 0,1 1 0,-2 10 0,0 2-427,0 10 1,0 1 426,0 1 0,0 1 0,-2 2 0,0 0 0,0-1 0,0 0 0,0 6 0,0 2-244,0-24 244,0 6 0,0 3 0,0-7 1118,0-4-1118,0 4 1850,1 11-1850,3 24 995,1 19-995,2 16 303,-2 1-303,0-1 0,0-1 0,1 2 0,1 2 0,-2 3 0,-1-2 0,-3-11 0,-1-20 0,0-28 0,-3-25 0,-3-15-526,1 44 0,-1-1 526,0-2 0,-1 0 0,0 3 0,1 0 0,1-1 0,0 1 0,-4-43 0,3 4 0,0-2 0,0 9 0,-1 0-309,1 11 309,2 11 0,-1 10 0,2 7 0,0 5 0,1-3 0,1-6 0,1-8 0,0-14 0,0-24-2821,0 31 1,0-3 2820,0-1 0,0-1 0,-1-5 0,-1-1-544,0-2 0,0 0 544,0 0 0,0-2 0,0-8 0,0-2 0,1 2 0,-2 1 0,0 5 0,0 3 0,-2 12 0,0 2-348,-1 1 1,-1 1 347,1 10 0,-1 2-146,-1-3 1,0 1 145,0 2 0,1 2 0,-9-32 0,-1-1 0,4 17 5649,-1-5-5649,4 1 0,4-7 0,4 5 1797,0 3-1797,-1-1 0,0 1 0,0-12 0,1-1 0,2 4 0,-1 5 1121,3 14-1121,1 17 509,1 18-509,-1 11 0,-1-1 0,-2-5 0,-2-10 0,-6-6 0,-3-8 0,-4-7 0,-1-1 0,2-2 0,-4-21 0,8 18 0,-5-16 0,7 26 0,0 3 0,3 4 0,-1 3 0,0 3 0,-2 2 0,1 5 0,2 3 0,0 3 0,3 5 0,-3 1 0,1 3 0,2 1 0,-2 1 0,2 3 0,0 0 0,0 0 0,1 1 0,-1 1 0,0 0 0,-2-1 0,1-1 0,-2-1 0,0-1 0,-1-4 0,-1-2 0,-2-2 0,1 0 0,-3 0 0,1 0 0,-1 0 0,2 3 0,0 1 0,0 1 0,-1-1 0,-2-5 0,1-1 0,-1-1 0,-1-2 0,1 0 0,0-2 0,1 1 0,2 1 0,-1 3 0,3 0 0,1 4 0,2 4 0,0 2 0,-1 2 0,0 1 0,0 1 0,0 0 0,-1 0 0,0-4 0,-1-1 0,-1-1 0,0-1 0,-3 0 0,1-4 0,-4-3 0,-1-3 0,-1-3 0,-2-1 0,-3-1 0,-1-1 0,-3-2 0,0-2 0,2 5 0,1 2 0,3 3 0,3 4 0,0 1 0,3 4 0,0 1 0,-2 3 0,0 1 0,-2-1 0,2 0 0,0 1 0,2 1 0,3 3 0,2 1 0,3 1 0,0-1 0,1 0 0,0 3 0,2 3 0,2-2 0,0 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88"/>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23918 11658 12007,'-27'0'983,"-2"0"-38,16 6-605,-11 1 6,-1 11-164,-6 1 432,-7 11-144,1 7-214,0 2-113,5 4-681,2-6-64,16 0 349,3 0 189,11-5-52,6 4-118,6-16 140,7 9 237,12-9-111,-5-1 41,15 4-67,-2-3 1,16 5 19,2-1-39,-1 1 289,-1 0-270,-16-6 0,-6-4 392,-8-2-481,-9-4 85,19 15-201,-20-10 260,3 4-5,-13-1-17,-5-3 369,-16 10-429,-10 0 0,-17 1-190,-3 0 1,8-6-12,5-6 0,-5 3-217,-3 1 1,0-1-54,4-3 0,-1-1 0,1 1 0,4-2-90,0-3-5,0 3 587,-15-4 0,8 5 0,-9 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89"/>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23756 11807 11988,'38'-26'491,"-1"2"1,12 4-120,1-1 0,4-1-813,-13 5 1,6 4-52,-2-4 0,0 3 387,0 2 1,1-6 0,3-1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90"/>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19476 12117 11958,'-13'-21'983,"-4"-1"0,16 21 0,-16-5-205,3 12-355,-16 6-247,-7 13-589,-7 7 320,0 11-87,-5-5 276,11 10-28,1-3-364,6-1 238,17-7-506,3-7 188,17-5 307,6-6 58,19 5 0,6-8-20,8 1 1,-6-1 97,-6-7 0,0-3-78,4 3 0,-4-2 208,1 1 1,-6 3-48,6-3 0,-5-1 372,4 1-92,-6 1-234,9 9-204,1 1-47,-9 6 13,1 5 182,-22 2-230,-2 10 77,-16-9-688,-8 9 500,-18-11 0,-6 0 49,-3-6 96,4-1 0,-4-10-41,1 3 0,2-4-395,6 0 0,6-5-492,-6 0 0,8 1 749,-12-2 1,2 4-1,-10-5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91"/>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19303 12142 12001,'-25'-32'-223,"6"13"1206,12 2-492,25 10 1,18-9-1,13-1 1,-2 2-1,-10 7 1,5-2-1,-1 6 1,2 0-774,-2 4 1,-1-1 170,5-3 1,-3 2 7,3-2 0,-1-1-305,2 0 1,1-3-85,-6 4 0,0-6 246,-3 2 0,-1-3 0,0-1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92"/>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14874 11869 11956,'-7'21'32,"-9"6"348,7-24-22,-3 8 22,1-16 39,4-2-15,0-6 167,-4 1-280,4 5 118,0-4-402,-4 10 251,-1-5-272,-7 6 99,-12 0 98,-6 6 227,-7-5-212,-6 15-23,1-7 71,10 14 15,3-4-145,11 6-832,6 0 437,7 5 65,1-3 428,9 8-230,-3-3 17,16 0-19,3-7-281,16-2 258,7-9 1,6 4-139,2-6 0,-6 1 136,-6-1 1,-4 0 40,4 1 1,-4-5 236,4 0 1,-4 2 23,4 6-315,-5-2 47,13 10 420,-8-5 128,4 6-453,-6 0-96,-12-1-212,-7 7-215,-17-5 308,-14 10 1,-13-12 90,-5 1 0,4-5-24,0-8 0,2-5-240,-6-3 1,5-3 51,-9-1 0,5 0-242,-5 0 0,2-1-492,2-3 0,-6 3 0,-6-11 456,-2 6 528,1-7 0,13 1 0,6-1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93"/>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14638 11881 11996,'-26'-6'983,"8"0"-492,35-5 1,9 3-1,19-9 1,-6 8-1,-6 0 1,2 0-1,6-8 1,-1 3-614,5-2 0,-3 1-288,3-2 0,1 2-82,3-6 0,1 5 0,0-5 0,-6 6-492,-3-2 809,-2 4 0,9-5 1,3-2-1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9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19725 14672 12073,'-13'-21'983,"12"5"0,19 21-492,9 2 1,30 11-1,-3 3 1,2-2-1,-6 2 1,5 4-271,3 3 0,-28-10 0,2 0-207,1 1 0,0-1 0,1 3 0,-1 0-6,3 1 0,-1 1 0,1 3 0,-1 1-59,-1-3 1,-1 1 0,2 4-1,0 0-53,-2 0 1,0 0-1,0 1 1,0 1-50,-2 0 1,0 0 0,0-1-1,0 0 3,0 0 0,0-2 0,-2-2 0,0-2-155,0-3 1,0-1-1,25 19 71,4-2 0,-10-5 82,2-3 0,-9-5-340,0-3 0,-2 0 492,-2-9 0,-1 2 0,26 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9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21920 15056 11975,'-29'0'983,"0"0"0,11 0 0,-10 6 0,14-5-1003,-4 21 137,11-1 111,1 5-175,17 3 0,10-5-243,16 5 188,-5-6 1,5-4 0,-8-4 6,4 2 0,-1-1 111,1-3 48,0 5 0,9 4 164,-1 3-139,-5 2-84,5-2 7,-8 12-72,4-4 18,-12 9 71,-7-22 1,-11 7 60,-3-7-128,-3 6 0,-7 5-620,-7 2 458,-5-8 1,-16 15 0,-3-12 92,-2 0 0,0-3-321,2-5 0,3 4 0,-2-5-164,-3 1 0,-1-4 0,3-8 0,4 2 246,0-6 0,0 6 0,-4-3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96"/>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21821 14945 12008,'-7'-21'491,"7"-1"1,10 14-1,10-9 1,-2 4 491,11-4-656,0 3 1,9 6 0,0 1-1,3 2 1,-1 0 0,6 5-656,1 0 0,1 0 0,2 0-313,-1 0 149,-5-5 0,3 4 164,-5-4 0,3 4 0,-4 0-656,-1-4 830,-1 4 1,-2-15-1,0 2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9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8200 15441 12106,'7'-21'983,"-2"5"0,-5 16 0,-16 16 0,6-6-537,-13 19-704,10-10 60,-5 11 137,5 2 176,0 5 213,2 6 103,10 7-203,-5 1-99,6 4 47,0-6 43,11 7-82,-2-5-350,9-2 165,-1-6-127,-3-6 115,10-5-235,-5-2-167,11-5 246,-4 0-155,10-1 217,-4-4-38,5 3 99,0-9 195,1 4-40,4-11-171,2 4 33,1-10 53,3 5 98,-10-12-97,5-6 267,-11-8-98,-2-4 293,1-7-447,-5 0 93,10-12-303,-10-1 197,4-11 1,-11 1 153,-2 0 0,-9 10-122,-4 11 0,-2 0-19,-2-4 1,-2 4 151,-2 0 0,1 4 612,-5-4-46,0 5-178,-10-8-14,-1 5-149,-12-1-175,0 7 1,-11 4 215,1 9-397,5-3-210,-11 8-194,2-5 122,-17-6 124,0 4 126,0-10 35,5 16-1001,2-8 0,11 14 0,1-3 0,6 10 740,0 8 1,5 11-1,2 8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8T03:27:30.7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4227 196,'-52'0,"0"0,-39 0,16 0,3 0,14 0,0 0,-17 0,21 0,3 0,-3 0,-1 0,4 0,9 0,5 0,4 0,6 0,6 0,5 0,1 0,-1 0,-3 0,5 0,-4 0,4 0,-4 0,1 0,-2 0,-1 0,2 0,-2 0,7 0,-3 0,-1 2,-6 1,-1 0,-3 1,1-1,-1 2,-2 1,0-1,-2 1,-1-3,0 1,-1-2,1 1,2-1,-1-1,1-1,-4 0,-2 0,-4 0,-5 0,-7 0,-1 0,-3 0,-1 0,5 0,5 0,8 0,4 0,6 0,1 0,-2 0,5 0,3 0,1 0,7 0,0 0,-3 0,3-6,-1 2,-1-4,1 2,-7-1,-20-4,-5 0,-5 2,4 2,10 2,-3 1,6 1,1 0,9 3,3-3,4 1,6-1,-6-1,6 2,-8-1,2-4,-6 1,-7-2,-4 0,-2-1,0 1,3 1,0 2,0 1,3 1,1 1,2 1,4 1,4 0,6 0,0-3,-4 0,3-3,-7 3,3-1,-6 0,-5-1,-2-1,-2 1,3-1,4 3,4-2,5 2,4-1,0-1,-3 0,-9 1,-9 0,-7 4,-8-1,-7 1,-4 0,-1 0,8 0,12 0,14 0,10 0,7 0,43 28,-18-13,35 24,-29-19,3 3,-1 1,2 1,-4-2,-1-2,2 2,-3 2,2 2,-1 1,-1 0,0-1,-1-2,-4-6,-1-3,-4-4,1 1,-4 0,16-33,-6 17,14-29,-6 29,3 1,0 2,-1-1,1 1,-2 0,-1 0,0 0,-1 0,0 0,-2 0,3 0,-3 0,3 0,2 0,0 0,-1 0,-1 0,-2 0,0 0,-1 0,-2 0,0 0,-1 0,0 0,3 0,12 0,-11 0,8 0,-13 0,-2 0,4 0,-1 0,-2 0,3-4,-4 1,0-3,4-1,-8 1,11-5,-7 5,7-3,-4 2,1-1,-1 1,1-1,0 3,-1 2,0-2,1 2,4 0,4-1,-1 1,3-2,0-2,2-1,4 0,-3 0,-3 0,-3 2,-6-1,-3 2,-3 2,6 0,-7 3,8-1,-5 1,2 0,5 0,4 0,1 0,1 0,0 0,1 0,4 0,-3 0,-2 0,-3 0,-4 0,-2-1,-4-2,2 1,0-5,0 6,-1-5,1 1,0-1,4 0,4 1,3 0,5-2,3 0,3-1,-1 2,0 0,-4 0,-3 2,0-1,-1-1,6 0,2-2,2 3,1-1,-5 0,0 3,-7 0,-3 0,-3 0,-2 1,0 1,-1 0,1 1,-3 0,0 0,-3 0,2-1,0 1,-2 0,5 0,-5 0,6 0,-3 0,1 2,2 1,2-1,5 1,1-1,1 1,-3 0,-2 0,-6-3,-3 0,0 0,-1 0,2 0,1 0,-1 0,2 0,2 0,4 0,2 0,-1 0,-2 0,-4 0,-3 0,-1 0,0 0,3 0,-1 0,-2 0,-1 0,-2 0,4 0,-1 0,0 0,2 0,0 0,-3 0,-4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98"/>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25791 4800 12355,'0'-21'983,"5"-1"0,8 15-9,0 0-634,11-4-64,-5 4-25,12-5-282,0-1 30,17 1 1,-3 0 251,4-1-274,-5 1 1,2 1 50,-1 3 1,1 1 96,-9 3-41,0 2 61,17-3 0,-4 1-83,7-1 1,-11-3 89,-13 4-12,-5 0 60,18-2 202,-6-1-225,10-5-96,-2 5 32,-9-4-24,4 4 226,-12-5 296,0-1-414,-18 7-525,-2 0 0,-11 6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199"/>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20283 831 12173,'-13'-26'983,"6"8"-1229,2 7-738,16 4 511,3-5 32,16 5 463,-4-4 262,-1 9 283,-1-9-310,-5 10 176,6-5-205,5 12-104,7-5 0,6 9-284,2-6 0,-6 0-53,-6-4 214,-5 0 29,19 0 0,-5-4 361,12 0 1,-10 0-99,-11 4 1,0 0-54,4 0 0,-3-2-147,-1-2 0,0 3 47,4-3 1,0 2-170,0 2 107,1-5 0,11 2 26,1-5 1,1 4-80,-10-5 1,2 5-180,2-4 1,2 5 161,-5-1 0,-1-1 99,-4 0 336,0 1-216,12-1 198,-4 3-126,5-3-219,-8 5 37,-4 0 21,-7-6-33,0 5-312,-6-4 69,5-1 123,-4-1-132,4 0 159,-5-4 19,0 10 53,0-10 8,-6 9-36,-6-3-384,-8 5 0,-5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200"/>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19911 4936 12177,'-21'-7'983,"4"2"-1073,50 10-84,-13-3 324,27 9-9,-17-10 172,-4 10-88,10-10 4,-4 10-275,16-9 1,0 3 8,6-5 1,-4-1 70,-9-3 0,-2-2 5,2-2 0,-3-2 172,0 6 0,-1-4-126,0 4 1,0-4 559,1 3-411,-1 1 1,12 0-102,1 0 0,0 0-122,-13 4 1,0 0-150,0 0 1,-4 0 285,0 0 118,-5-6-961,8 5 277,-4-4 303,-1 5-50,-6 0 251,-7 0-97,-6 0 201,1 0 43,-6 0 469,4-6-181,-4-1-373,-1 0-394,0-4 0,-28 15 0,-6-2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201"/>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15395 4949 12274,'-26'0'737,"2"0"-740,18 0 23,33 0-3,-13 5 129,42-4-107,-22 5-47,21-6 0,-2-1 43,1-4 1,-1 3 218,-12-7 1,2 1-187,-2-4 0,-2-1 15,2 1-37,-3 5 0,12-7 245,0 6 1,-1-2-1,-11 8 148,-1-3-418,0 1 1,0 4-1,2 0 231,2 0 9,-2 0-1245,4 6 746,10-5 0,-9 5 261,14-6 0,-8 0 95,4 0-235,-9 0-7,-8-6-66,5-1 23,-20 0-680,18 2 771,-20 5 29,5 0-83,-7 0-854,-11 0 953,-1 11 1,-6-3 0,0 10-1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1:13:23.202"/>
    </inkml:context>
    <inkml:brush xml:id="br0">
      <inkml:brushProperty name="height" value="0.053" units="cm"/>
      <inkml:brushProperty name="color" value="#FF0000"/>
    </inkml:brush>
  </inkml:definitions>
  <inkml:trace contextRef="#ctx0" brushRef="#br0">30219 930 6881,'7'6'0,"-1"1"0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3:32:10.641"/>
    </inkml:context>
    <inkml:brush xml:id="br0">
      <inkml:brushProperty name="width" value="0.1" units="cm"/>
      <inkml:brushProperty name="height" value="0.1" units="cm"/>
      <inkml:brushProperty name="color" value="#333333"/>
    </inkml:brush>
  </inkml:definitions>
  <inkml:trace contextRef="#ctx0" brushRef="#br0">109 1339 24575,'-5'-35'0,"-2"1"0,-2-19 0,1 13 0,5 4 0,0 0 0,3 3 0,-2-2 0,0-5 0,-1 0 0,0-7 0,0-3 0,-1-2 0,-2-15 0,-1-3 0,3-2 0,-2 5 0,2 11 0,-2 2 0,0 8 0,0 4 0,0 7 0,3 5 0,0 1 0,3-1 0,0 1 0,0 3 0,0 1 0,0 2 0,0-1 0,0 0 0,0 4 0,0 4 0,0 3 0,0 6 0,0 5 0,0 12 0,0 2 0,0 9 0,0-12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4A68F-B7E4-2342-95DA-BBB43EB3C740}" type="datetimeFigureOut">
              <a:rPr lang="en-US" smtClean="0"/>
              <a:t>7/12/25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173AA7-2B12-9444-BD09-A705A287AA7C}" type="slidenum">
              <a:rPr lang="en-US" smtClean="0"/>
              <a:t>‹#›</a:t>
            </a:fld>
            <a:endParaRPr lang="en-US"/>
          </a:p>
        </p:txBody>
      </p:sp>
    </p:spTree>
    <p:extLst>
      <p:ext uri="{BB962C8B-B14F-4D97-AF65-F5344CB8AC3E}">
        <p14:creationId xmlns:p14="http://schemas.microsoft.com/office/powerpoint/2010/main" val="430398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EDB82-A463-EC44-AC15-B6F3CE708F99}" type="slidenum">
              <a:rPr lang="en-US" smtClean="0"/>
              <a:t>13</a:t>
            </a:fld>
            <a:endParaRPr lang="en-US"/>
          </a:p>
        </p:txBody>
      </p:sp>
    </p:spTree>
    <p:extLst>
      <p:ext uri="{BB962C8B-B14F-4D97-AF65-F5344CB8AC3E}">
        <p14:creationId xmlns:p14="http://schemas.microsoft.com/office/powerpoint/2010/main" val="86134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9E4E7-A967-104F-8706-26E2BC936CE0}" type="slidenum">
              <a:rPr lang="en-US" smtClean="0"/>
              <a:t>58</a:t>
            </a:fld>
            <a:endParaRPr lang="en-US"/>
          </a:p>
        </p:txBody>
      </p:sp>
    </p:spTree>
    <p:extLst>
      <p:ext uri="{BB962C8B-B14F-4D97-AF65-F5344CB8AC3E}">
        <p14:creationId xmlns:p14="http://schemas.microsoft.com/office/powerpoint/2010/main" val="1842671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9E4E7-A967-104F-8706-26E2BC936CE0}" type="slidenum">
              <a:rPr lang="en-US" smtClean="0"/>
              <a:t>69</a:t>
            </a:fld>
            <a:endParaRPr lang="en-US"/>
          </a:p>
        </p:txBody>
      </p:sp>
    </p:spTree>
    <p:extLst>
      <p:ext uri="{BB962C8B-B14F-4D97-AF65-F5344CB8AC3E}">
        <p14:creationId xmlns:p14="http://schemas.microsoft.com/office/powerpoint/2010/main" val="3191643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5F461-3BFB-B2D9-84BF-C1E20067C4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47479E3-1AF2-7098-70D9-72FFBD289B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C09A92B-27B1-C352-8BBF-843617A20AF0}"/>
              </a:ext>
            </a:extLst>
          </p:cNvPr>
          <p:cNvSpPr>
            <a:spLocks noGrp="1"/>
          </p:cNvSpPr>
          <p:nvPr>
            <p:ph type="dt" sz="half" idx="10"/>
          </p:nvPr>
        </p:nvSpPr>
        <p:spPr/>
        <p:txBody>
          <a:bodyPr/>
          <a:lstStyle/>
          <a:p>
            <a:fld id="{AED637E9-F401-5B49-94B2-B4195EC45BA0}" type="datetimeFigureOut">
              <a:rPr lang="en-US" smtClean="0"/>
              <a:t>7/12/25</a:t>
            </a:fld>
            <a:endParaRPr lang="en-US"/>
          </a:p>
        </p:txBody>
      </p:sp>
      <p:sp>
        <p:nvSpPr>
          <p:cNvPr id="5" name="Footer Placeholder 4">
            <a:extLst>
              <a:ext uri="{FF2B5EF4-FFF2-40B4-BE49-F238E27FC236}">
                <a16:creationId xmlns:a16="http://schemas.microsoft.com/office/drawing/2014/main" id="{657BE831-6C51-C3D4-329D-7989752D8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E4438-5290-C4C3-2DB0-03E79C69F3AE}"/>
              </a:ext>
            </a:extLst>
          </p:cNvPr>
          <p:cNvSpPr>
            <a:spLocks noGrp="1"/>
          </p:cNvSpPr>
          <p:nvPr>
            <p:ph type="sldNum" sz="quarter" idx="12"/>
          </p:nvPr>
        </p:nvSpPr>
        <p:spPr/>
        <p:txBody>
          <a:bodyPr/>
          <a:lstStyle/>
          <a:p>
            <a:fld id="{BB31A247-1AD5-DA49-AA5F-B002C99F475D}" type="slidenum">
              <a:rPr lang="en-US" smtClean="0"/>
              <a:t>‹#›</a:t>
            </a:fld>
            <a:endParaRPr lang="en-US"/>
          </a:p>
        </p:txBody>
      </p:sp>
    </p:spTree>
    <p:extLst>
      <p:ext uri="{BB962C8B-B14F-4D97-AF65-F5344CB8AC3E}">
        <p14:creationId xmlns:p14="http://schemas.microsoft.com/office/powerpoint/2010/main" val="2362115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3F2F-8F14-DFCE-DA41-20A38CE78BA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2002C2-6A87-47F6-4B65-7D02A75D1DC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4C3E9D-4ABD-9FAF-E719-59D4FABB3EAB}"/>
              </a:ext>
            </a:extLst>
          </p:cNvPr>
          <p:cNvSpPr>
            <a:spLocks noGrp="1"/>
          </p:cNvSpPr>
          <p:nvPr>
            <p:ph type="dt" sz="half" idx="10"/>
          </p:nvPr>
        </p:nvSpPr>
        <p:spPr/>
        <p:txBody>
          <a:bodyPr/>
          <a:lstStyle/>
          <a:p>
            <a:fld id="{AED637E9-F401-5B49-94B2-B4195EC45BA0}" type="datetimeFigureOut">
              <a:rPr lang="en-US" smtClean="0"/>
              <a:t>7/12/25</a:t>
            </a:fld>
            <a:endParaRPr lang="en-US"/>
          </a:p>
        </p:txBody>
      </p:sp>
      <p:sp>
        <p:nvSpPr>
          <p:cNvPr id="5" name="Footer Placeholder 4">
            <a:extLst>
              <a:ext uri="{FF2B5EF4-FFF2-40B4-BE49-F238E27FC236}">
                <a16:creationId xmlns:a16="http://schemas.microsoft.com/office/drawing/2014/main" id="{270A2FDF-9F06-0831-B93F-867C7512A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DDB81-FA2F-6BC6-984D-F0C6AA9E889F}"/>
              </a:ext>
            </a:extLst>
          </p:cNvPr>
          <p:cNvSpPr>
            <a:spLocks noGrp="1"/>
          </p:cNvSpPr>
          <p:nvPr>
            <p:ph type="sldNum" sz="quarter" idx="12"/>
          </p:nvPr>
        </p:nvSpPr>
        <p:spPr/>
        <p:txBody>
          <a:bodyPr/>
          <a:lstStyle/>
          <a:p>
            <a:fld id="{BB31A247-1AD5-DA49-AA5F-B002C99F475D}" type="slidenum">
              <a:rPr lang="en-US" smtClean="0"/>
              <a:t>‹#›</a:t>
            </a:fld>
            <a:endParaRPr lang="en-US"/>
          </a:p>
        </p:txBody>
      </p:sp>
    </p:spTree>
    <p:extLst>
      <p:ext uri="{BB962C8B-B14F-4D97-AF65-F5344CB8AC3E}">
        <p14:creationId xmlns:p14="http://schemas.microsoft.com/office/powerpoint/2010/main" val="508187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CBA845-3624-D30F-0336-06A59FA3445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76D80CB-973F-5EAD-6831-70DD56E0281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110A60-FD3D-E86A-3569-21B4D816BFFA}"/>
              </a:ext>
            </a:extLst>
          </p:cNvPr>
          <p:cNvSpPr>
            <a:spLocks noGrp="1"/>
          </p:cNvSpPr>
          <p:nvPr>
            <p:ph type="dt" sz="half" idx="10"/>
          </p:nvPr>
        </p:nvSpPr>
        <p:spPr/>
        <p:txBody>
          <a:bodyPr/>
          <a:lstStyle/>
          <a:p>
            <a:fld id="{AED637E9-F401-5B49-94B2-B4195EC45BA0}" type="datetimeFigureOut">
              <a:rPr lang="en-US" smtClean="0"/>
              <a:t>7/12/25</a:t>
            </a:fld>
            <a:endParaRPr lang="en-US"/>
          </a:p>
        </p:txBody>
      </p:sp>
      <p:sp>
        <p:nvSpPr>
          <p:cNvPr id="5" name="Footer Placeholder 4">
            <a:extLst>
              <a:ext uri="{FF2B5EF4-FFF2-40B4-BE49-F238E27FC236}">
                <a16:creationId xmlns:a16="http://schemas.microsoft.com/office/drawing/2014/main" id="{D73CB141-5EFF-064E-0AA0-8FF67D462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75277-E024-C0AC-21C3-48CF7C71A040}"/>
              </a:ext>
            </a:extLst>
          </p:cNvPr>
          <p:cNvSpPr>
            <a:spLocks noGrp="1"/>
          </p:cNvSpPr>
          <p:nvPr>
            <p:ph type="sldNum" sz="quarter" idx="12"/>
          </p:nvPr>
        </p:nvSpPr>
        <p:spPr/>
        <p:txBody>
          <a:bodyPr/>
          <a:lstStyle/>
          <a:p>
            <a:fld id="{BB31A247-1AD5-DA49-AA5F-B002C99F475D}" type="slidenum">
              <a:rPr lang="en-US" smtClean="0"/>
              <a:t>‹#›</a:t>
            </a:fld>
            <a:endParaRPr lang="en-US"/>
          </a:p>
        </p:txBody>
      </p:sp>
    </p:spTree>
    <p:extLst>
      <p:ext uri="{BB962C8B-B14F-4D97-AF65-F5344CB8AC3E}">
        <p14:creationId xmlns:p14="http://schemas.microsoft.com/office/powerpoint/2010/main" val="30905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698C-260E-79DE-0427-2AE2D744F5C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9EFFEA2-CBF5-F6A7-59D1-E16634E5B2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957287E-0599-12DB-F550-746F67EA0026}"/>
              </a:ext>
            </a:extLst>
          </p:cNvPr>
          <p:cNvSpPr>
            <a:spLocks noGrp="1"/>
          </p:cNvSpPr>
          <p:nvPr>
            <p:ph type="dt" sz="half" idx="10"/>
          </p:nvPr>
        </p:nvSpPr>
        <p:spPr/>
        <p:txBody>
          <a:bodyPr/>
          <a:lstStyle/>
          <a:p>
            <a:fld id="{AED637E9-F401-5B49-94B2-B4195EC45BA0}" type="datetimeFigureOut">
              <a:rPr lang="en-US" smtClean="0"/>
              <a:t>7/12/25</a:t>
            </a:fld>
            <a:endParaRPr lang="en-US"/>
          </a:p>
        </p:txBody>
      </p:sp>
      <p:sp>
        <p:nvSpPr>
          <p:cNvPr id="5" name="Footer Placeholder 4">
            <a:extLst>
              <a:ext uri="{FF2B5EF4-FFF2-40B4-BE49-F238E27FC236}">
                <a16:creationId xmlns:a16="http://schemas.microsoft.com/office/drawing/2014/main" id="{EDF3D36B-1E27-56C5-5ACC-4A1DCB32D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854161-6166-5159-AB93-4F5B5D8EC799}"/>
              </a:ext>
            </a:extLst>
          </p:cNvPr>
          <p:cNvSpPr>
            <a:spLocks noGrp="1"/>
          </p:cNvSpPr>
          <p:nvPr>
            <p:ph type="sldNum" sz="quarter" idx="12"/>
          </p:nvPr>
        </p:nvSpPr>
        <p:spPr/>
        <p:txBody>
          <a:bodyPr/>
          <a:lstStyle/>
          <a:p>
            <a:fld id="{BB31A247-1AD5-DA49-AA5F-B002C99F475D}" type="slidenum">
              <a:rPr lang="en-US" smtClean="0"/>
              <a:t>‹#›</a:t>
            </a:fld>
            <a:endParaRPr lang="en-US"/>
          </a:p>
        </p:txBody>
      </p:sp>
    </p:spTree>
    <p:extLst>
      <p:ext uri="{BB962C8B-B14F-4D97-AF65-F5344CB8AC3E}">
        <p14:creationId xmlns:p14="http://schemas.microsoft.com/office/powerpoint/2010/main" val="1084690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07A8-2224-C38E-EDCF-668DF73D9E0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EBE0F0-C8E3-8346-5537-DC8CC4ACF8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C3327F5-8838-51CF-18E5-1B30B45A4669}"/>
              </a:ext>
            </a:extLst>
          </p:cNvPr>
          <p:cNvSpPr>
            <a:spLocks noGrp="1"/>
          </p:cNvSpPr>
          <p:nvPr>
            <p:ph type="dt" sz="half" idx="10"/>
          </p:nvPr>
        </p:nvSpPr>
        <p:spPr/>
        <p:txBody>
          <a:bodyPr/>
          <a:lstStyle/>
          <a:p>
            <a:fld id="{AED637E9-F401-5B49-94B2-B4195EC45BA0}" type="datetimeFigureOut">
              <a:rPr lang="en-US" smtClean="0"/>
              <a:t>7/12/25</a:t>
            </a:fld>
            <a:endParaRPr lang="en-US"/>
          </a:p>
        </p:txBody>
      </p:sp>
      <p:sp>
        <p:nvSpPr>
          <p:cNvPr id="5" name="Footer Placeholder 4">
            <a:extLst>
              <a:ext uri="{FF2B5EF4-FFF2-40B4-BE49-F238E27FC236}">
                <a16:creationId xmlns:a16="http://schemas.microsoft.com/office/drawing/2014/main" id="{BC5F20C4-8F25-E1CF-F3D1-8230D329E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11780-B42F-EE78-2667-75EFCCE57E49}"/>
              </a:ext>
            </a:extLst>
          </p:cNvPr>
          <p:cNvSpPr>
            <a:spLocks noGrp="1"/>
          </p:cNvSpPr>
          <p:nvPr>
            <p:ph type="sldNum" sz="quarter" idx="12"/>
          </p:nvPr>
        </p:nvSpPr>
        <p:spPr/>
        <p:txBody>
          <a:bodyPr/>
          <a:lstStyle/>
          <a:p>
            <a:fld id="{BB31A247-1AD5-DA49-AA5F-B002C99F475D}" type="slidenum">
              <a:rPr lang="en-US" smtClean="0"/>
              <a:t>‹#›</a:t>
            </a:fld>
            <a:endParaRPr lang="en-US"/>
          </a:p>
        </p:txBody>
      </p:sp>
    </p:spTree>
    <p:extLst>
      <p:ext uri="{BB962C8B-B14F-4D97-AF65-F5344CB8AC3E}">
        <p14:creationId xmlns:p14="http://schemas.microsoft.com/office/powerpoint/2010/main" val="2626642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2197C-7170-6F10-9100-1C0888FC11A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7597235-B5A3-BEC7-533F-FDD276DFA40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62F7CF2-8F87-B0E2-4992-F0EFF9742DC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7F58A20-732C-4895-C1E0-B2CFBCC1DCAD}"/>
              </a:ext>
            </a:extLst>
          </p:cNvPr>
          <p:cNvSpPr>
            <a:spLocks noGrp="1"/>
          </p:cNvSpPr>
          <p:nvPr>
            <p:ph type="dt" sz="half" idx="10"/>
          </p:nvPr>
        </p:nvSpPr>
        <p:spPr/>
        <p:txBody>
          <a:bodyPr/>
          <a:lstStyle/>
          <a:p>
            <a:fld id="{AED637E9-F401-5B49-94B2-B4195EC45BA0}" type="datetimeFigureOut">
              <a:rPr lang="en-US" smtClean="0"/>
              <a:t>7/12/25</a:t>
            </a:fld>
            <a:endParaRPr lang="en-US"/>
          </a:p>
        </p:txBody>
      </p:sp>
      <p:sp>
        <p:nvSpPr>
          <p:cNvPr id="6" name="Footer Placeholder 5">
            <a:extLst>
              <a:ext uri="{FF2B5EF4-FFF2-40B4-BE49-F238E27FC236}">
                <a16:creationId xmlns:a16="http://schemas.microsoft.com/office/drawing/2014/main" id="{927121B5-4DC9-79A1-91F0-89EC44490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8B680E-2A78-FF0F-52F1-3DBB1145D671}"/>
              </a:ext>
            </a:extLst>
          </p:cNvPr>
          <p:cNvSpPr>
            <a:spLocks noGrp="1"/>
          </p:cNvSpPr>
          <p:nvPr>
            <p:ph type="sldNum" sz="quarter" idx="12"/>
          </p:nvPr>
        </p:nvSpPr>
        <p:spPr/>
        <p:txBody>
          <a:bodyPr/>
          <a:lstStyle/>
          <a:p>
            <a:fld id="{BB31A247-1AD5-DA49-AA5F-B002C99F475D}" type="slidenum">
              <a:rPr lang="en-US" smtClean="0"/>
              <a:t>‹#›</a:t>
            </a:fld>
            <a:endParaRPr lang="en-US"/>
          </a:p>
        </p:txBody>
      </p:sp>
    </p:spTree>
    <p:extLst>
      <p:ext uri="{BB962C8B-B14F-4D97-AF65-F5344CB8AC3E}">
        <p14:creationId xmlns:p14="http://schemas.microsoft.com/office/powerpoint/2010/main" val="2466055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2A49-54B7-C710-9196-44074BF3358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950D6DF-458F-58C2-B19D-FCACAF916D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355DFFC-2464-1E26-1B8E-6C9F9A1D14C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A9AB9C0-7ED0-6B83-329E-04FA49360E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FFAF74-A7FC-DD63-8949-023A9799F18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FABA5D-5770-04A6-D340-557466FF4F9C}"/>
              </a:ext>
            </a:extLst>
          </p:cNvPr>
          <p:cNvSpPr>
            <a:spLocks noGrp="1"/>
          </p:cNvSpPr>
          <p:nvPr>
            <p:ph type="dt" sz="half" idx="10"/>
          </p:nvPr>
        </p:nvSpPr>
        <p:spPr/>
        <p:txBody>
          <a:bodyPr/>
          <a:lstStyle/>
          <a:p>
            <a:fld id="{AED637E9-F401-5B49-94B2-B4195EC45BA0}" type="datetimeFigureOut">
              <a:rPr lang="en-US" smtClean="0"/>
              <a:t>7/12/25</a:t>
            </a:fld>
            <a:endParaRPr lang="en-US"/>
          </a:p>
        </p:txBody>
      </p:sp>
      <p:sp>
        <p:nvSpPr>
          <p:cNvPr id="8" name="Footer Placeholder 7">
            <a:extLst>
              <a:ext uri="{FF2B5EF4-FFF2-40B4-BE49-F238E27FC236}">
                <a16:creationId xmlns:a16="http://schemas.microsoft.com/office/drawing/2014/main" id="{C965242A-F48F-638A-E596-FA9D820359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5ADBEF-2BDC-295D-E02D-3C01F9728610}"/>
              </a:ext>
            </a:extLst>
          </p:cNvPr>
          <p:cNvSpPr>
            <a:spLocks noGrp="1"/>
          </p:cNvSpPr>
          <p:nvPr>
            <p:ph type="sldNum" sz="quarter" idx="12"/>
          </p:nvPr>
        </p:nvSpPr>
        <p:spPr/>
        <p:txBody>
          <a:bodyPr/>
          <a:lstStyle/>
          <a:p>
            <a:fld id="{BB31A247-1AD5-DA49-AA5F-B002C99F475D}" type="slidenum">
              <a:rPr lang="en-US" smtClean="0"/>
              <a:t>‹#›</a:t>
            </a:fld>
            <a:endParaRPr lang="en-US"/>
          </a:p>
        </p:txBody>
      </p:sp>
    </p:spTree>
    <p:extLst>
      <p:ext uri="{BB962C8B-B14F-4D97-AF65-F5344CB8AC3E}">
        <p14:creationId xmlns:p14="http://schemas.microsoft.com/office/powerpoint/2010/main" val="347939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D503-F453-C9A7-DB6E-1C5CEB0B1A4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327DE9E-C354-05CE-6B30-6E621AE2F93C}"/>
              </a:ext>
            </a:extLst>
          </p:cNvPr>
          <p:cNvSpPr>
            <a:spLocks noGrp="1"/>
          </p:cNvSpPr>
          <p:nvPr>
            <p:ph type="dt" sz="half" idx="10"/>
          </p:nvPr>
        </p:nvSpPr>
        <p:spPr/>
        <p:txBody>
          <a:bodyPr/>
          <a:lstStyle/>
          <a:p>
            <a:fld id="{AED637E9-F401-5B49-94B2-B4195EC45BA0}" type="datetimeFigureOut">
              <a:rPr lang="en-US" smtClean="0"/>
              <a:t>7/12/25</a:t>
            </a:fld>
            <a:endParaRPr lang="en-US"/>
          </a:p>
        </p:txBody>
      </p:sp>
      <p:sp>
        <p:nvSpPr>
          <p:cNvPr id="4" name="Footer Placeholder 3">
            <a:extLst>
              <a:ext uri="{FF2B5EF4-FFF2-40B4-BE49-F238E27FC236}">
                <a16:creationId xmlns:a16="http://schemas.microsoft.com/office/drawing/2014/main" id="{2FAC4D0A-F8C1-7878-8229-B4AE6EA2CD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AB34C9-F265-9F44-A22F-152CD7A7C556}"/>
              </a:ext>
            </a:extLst>
          </p:cNvPr>
          <p:cNvSpPr>
            <a:spLocks noGrp="1"/>
          </p:cNvSpPr>
          <p:nvPr>
            <p:ph type="sldNum" sz="quarter" idx="12"/>
          </p:nvPr>
        </p:nvSpPr>
        <p:spPr/>
        <p:txBody>
          <a:bodyPr/>
          <a:lstStyle/>
          <a:p>
            <a:fld id="{BB31A247-1AD5-DA49-AA5F-B002C99F475D}" type="slidenum">
              <a:rPr lang="en-US" smtClean="0"/>
              <a:t>‹#›</a:t>
            </a:fld>
            <a:endParaRPr lang="en-US"/>
          </a:p>
        </p:txBody>
      </p:sp>
    </p:spTree>
    <p:extLst>
      <p:ext uri="{BB962C8B-B14F-4D97-AF65-F5344CB8AC3E}">
        <p14:creationId xmlns:p14="http://schemas.microsoft.com/office/powerpoint/2010/main" val="2235189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BF8BA1-6A74-8325-1DAB-2A008B437A34}"/>
              </a:ext>
            </a:extLst>
          </p:cNvPr>
          <p:cNvSpPr>
            <a:spLocks noGrp="1"/>
          </p:cNvSpPr>
          <p:nvPr>
            <p:ph type="dt" sz="half" idx="10"/>
          </p:nvPr>
        </p:nvSpPr>
        <p:spPr/>
        <p:txBody>
          <a:bodyPr/>
          <a:lstStyle/>
          <a:p>
            <a:fld id="{AED637E9-F401-5B49-94B2-B4195EC45BA0}" type="datetimeFigureOut">
              <a:rPr lang="en-US" smtClean="0"/>
              <a:t>7/12/25</a:t>
            </a:fld>
            <a:endParaRPr lang="en-US"/>
          </a:p>
        </p:txBody>
      </p:sp>
      <p:sp>
        <p:nvSpPr>
          <p:cNvPr id="3" name="Footer Placeholder 2">
            <a:extLst>
              <a:ext uri="{FF2B5EF4-FFF2-40B4-BE49-F238E27FC236}">
                <a16:creationId xmlns:a16="http://schemas.microsoft.com/office/drawing/2014/main" id="{B389AC12-5138-F400-0C87-7DD7C6146E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A3C7E2-140D-0AFC-3A78-B40EB8F33E6C}"/>
              </a:ext>
            </a:extLst>
          </p:cNvPr>
          <p:cNvSpPr>
            <a:spLocks noGrp="1"/>
          </p:cNvSpPr>
          <p:nvPr>
            <p:ph type="sldNum" sz="quarter" idx="12"/>
          </p:nvPr>
        </p:nvSpPr>
        <p:spPr/>
        <p:txBody>
          <a:bodyPr/>
          <a:lstStyle/>
          <a:p>
            <a:fld id="{BB31A247-1AD5-DA49-AA5F-B002C99F475D}" type="slidenum">
              <a:rPr lang="en-US" smtClean="0"/>
              <a:t>‹#›</a:t>
            </a:fld>
            <a:endParaRPr lang="en-US"/>
          </a:p>
        </p:txBody>
      </p:sp>
    </p:spTree>
    <p:extLst>
      <p:ext uri="{BB962C8B-B14F-4D97-AF65-F5344CB8AC3E}">
        <p14:creationId xmlns:p14="http://schemas.microsoft.com/office/powerpoint/2010/main" val="3034283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7496-92EE-84EC-1201-C2649E0085A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849BA34-4774-7745-3262-D8A333C206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2608FA3-AC9B-0322-557C-1414A8BBB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48068AF-A814-C95E-D77F-1355F59B3B8C}"/>
              </a:ext>
            </a:extLst>
          </p:cNvPr>
          <p:cNvSpPr>
            <a:spLocks noGrp="1"/>
          </p:cNvSpPr>
          <p:nvPr>
            <p:ph type="dt" sz="half" idx="10"/>
          </p:nvPr>
        </p:nvSpPr>
        <p:spPr/>
        <p:txBody>
          <a:bodyPr/>
          <a:lstStyle/>
          <a:p>
            <a:fld id="{AED637E9-F401-5B49-94B2-B4195EC45BA0}" type="datetimeFigureOut">
              <a:rPr lang="en-US" smtClean="0"/>
              <a:t>7/12/25</a:t>
            </a:fld>
            <a:endParaRPr lang="en-US"/>
          </a:p>
        </p:txBody>
      </p:sp>
      <p:sp>
        <p:nvSpPr>
          <p:cNvPr id="6" name="Footer Placeholder 5">
            <a:extLst>
              <a:ext uri="{FF2B5EF4-FFF2-40B4-BE49-F238E27FC236}">
                <a16:creationId xmlns:a16="http://schemas.microsoft.com/office/drawing/2014/main" id="{97FA7FA9-BF5E-4629-6476-B3C80733A9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6FE795-F8F5-98A2-BE28-F66C9D4CB57B}"/>
              </a:ext>
            </a:extLst>
          </p:cNvPr>
          <p:cNvSpPr>
            <a:spLocks noGrp="1"/>
          </p:cNvSpPr>
          <p:nvPr>
            <p:ph type="sldNum" sz="quarter" idx="12"/>
          </p:nvPr>
        </p:nvSpPr>
        <p:spPr/>
        <p:txBody>
          <a:bodyPr/>
          <a:lstStyle/>
          <a:p>
            <a:fld id="{BB31A247-1AD5-DA49-AA5F-B002C99F475D}" type="slidenum">
              <a:rPr lang="en-US" smtClean="0"/>
              <a:t>‹#›</a:t>
            </a:fld>
            <a:endParaRPr lang="en-US"/>
          </a:p>
        </p:txBody>
      </p:sp>
    </p:spTree>
    <p:extLst>
      <p:ext uri="{BB962C8B-B14F-4D97-AF65-F5344CB8AC3E}">
        <p14:creationId xmlns:p14="http://schemas.microsoft.com/office/powerpoint/2010/main" val="273616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5969-DD5A-7033-9560-A236D4EC02F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2ED15C5-E493-B4FE-6042-E06D3FFC59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9536C0-E63B-6A6E-3556-038EF32E2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EC4541-B753-62EA-49BA-E72460F05E1A}"/>
              </a:ext>
            </a:extLst>
          </p:cNvPr>
          <p:cNvSpPr>
            <a:spLocks noGrp="1"/>
          </p:cNvSpPr>
          <p:nvPr>
            <p:ph type="dt" sz="half" idx="10"/>
          </p:nvPr>
        </p:nvSpPr>
        <p:spPr/>
        <p:txBody>
          <a:bodyPr/>
          <a:lstStyle/>
          <a:p>
            <a:fld id="{AED637E9-F401-5B49-94B2-B4195EC45BA0}" type="datetimeFigureOut">
              <a:rPr lang="en-US" smtClean="0"/>
              <a:t>7/12/25</a:t>
            </a:fld>
            <a:endParaRPr lang="en-US"/>
          </a:p>
        </p:txBody>
      </p:sp>
      <p:sp>
        <p:nvSpPr>
          <p:cNvPr id="6" name="Footer Placeholder 5">
            <a:extLst>
              <a:ext uri="{FF2B5EF4-FFF2-40B4-BE49-F238E27FC236}">
                <a16:creationId xmlns:a16="http://schemas.microsoft.com/office/drawing/2014/main" id="{FB684B85-DD42-8FC5-19D3-B94515E26B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5081DB-8814-A33D-CF91-17EFA8371FCB}"/>
              </a:ext>
            </a:extLst>
          </p:cNvPr>
          <p:cNvSpPr>
            <a:spLocks noGrp="1"/>
          </p:cNvSpPr>
          <p:nvPr>
            <p:ph type="sldNum" sz="quarter" idx="12"/>
          </p:nvPr>
        </p:nvSpPr>
        <p:spPr/>
        <p:txBody>
          <a:bodyPr/>
          <a:lstStyle/>
          <a:p>
            <a:fld id="{BB31A247-1AD5-DA49-AA5F-B002C99F475D}" type="slidenum">
              <a:rPr lang="en-US" smtClean="0"/>
              <a:t>‹#›</a:t>
            </a:fld>
            <a:endParaRPr lang="en-US"/>
          </a:p>
        </p:txBody>
      </p:sp>
    </p:spTree>
    <p:extLst>
      <p:ext uri="{BB962C8B-B14F-4D97-AF65-F5344CB8AC3E}">
        <p14:creationId xmlns:p14="http://schemas.microsoft.com/office/powerpoint/2010/main" val="523554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6AD5E-5335-0CBA-14FE-8B46A1AF2B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93D6EB0-8C65-E688-4085-82A553D276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9DE3EC-2CA2-DEC0-BB25-256780185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637E9-F401-5B49-94B2-B4195EC45BA0}" type="datetimeFigureOut">
              <a:rPr lang="en-US" smtClean="0"/>
              <a:t>7/12/25</a:t>
            </a:fld>
            <a:endParaRPr lang="en-US"/>
          </a:p>
        </p:txBody>
      </p:sp>
      <p:sp>
        <p:nvSpPr>
          <p:cNvPr id="5" name="Footer Placeholder 4">
            <a:extLst>
              <a:ext uri="{FF2B5EF4-FFF2-40B4-BE49-F238E27FC236}">
                <a16:creationId xmlns:a16="http://schemas.microsoft.com/office/drawing/2014/main" id="{F19A923C-EB6E-4CB6-0C38-0C5A21A3FB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754395-7B8C-83E1-5B0E-B8A91A3F9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31A247-1AD5-DA49-AA5F-B002C99F475D}" type="slidenum">
              <a:rPr lang="en-US" smtClean="0"/>
              <a:t>‹#›</a:t>
            </a:fld>
            <a:endParaRPr lang="en-US"/>
          </a:p>
        </p:txBody>
      </p:sp>
    </p:spTree>
    <p:extLst>
      <p:ext uri="{BB962C8B-B14F-4D97-AF65-F5344CB8AC3E}">
        <p14:creationId xmlns:p14="http://schemas.microsoft.com/office/powerpoint/2010/main" val="1996797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6.png"/><Relationship Id="rId7"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customXml" Target="../ink/ink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6.png"/><Relationship Id="rId7" Type="http://schemas.openxmlformats.org/officeDocument/2006/relationships/customXml" Target="../ink/ink5.xml"/><Relationship Id="rId12" Type="http://schemas.openxmlformats.org/officeDocument/2006/relationships/image" Target="../media/image27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260.png"/><Relationship Id="rId4" Type="http://schemas.openxmlformats.org/officeDocument/2006/relationships/image" Target="../media/image7.png"/><Relationship Id="rId9" Type="http://schemas.openxmlformats.org/officeDocument/2006/relationships/customXml" Target="../ink/ink6.xml"/></Relationships>
</file>

<file path=ppt/slides/_rels/slide12.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6.png"/><Relationship Id="rId7" Type="http://schemas.openxmlformats.org/officeDocument/2006/relationships/customXml" Target="../ink/ink9.xml"/><Relationship Id="rId12" Type="http://schemas.openxmlformats.org/officeDocument/2006/relationships/image" Target="../media/image28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260.png"/><Relationship Id="rId4" Type="http://schemas.openxmlformats.org/officeDocument/2006/relationships/image" Target="../media/image7.png"/><Relationship Id="rId9" Type="http://schemas.openxmlformats.org/officeDocument/2006/relationships/customXml" Target="../ink/ink10.xml"/></Relationships>
</file>

<file path=ppt/slides/_rels/slide13.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280.png"/><Relationship Id="rId1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230.png"/><Relationship Id="rId12" Type="http://schemas.openxmlformats.org/officeDocument/2006/relationships/customXml" Target="../ink/ink15.xml"/><Relationship Id="rId17" Type="http://schemas.openxmlformats.org/officeDocument/2006/relationships/image" Target="../media/image300.png"/><Relationship Id="rId2" Type="http://schemas.openxmlformats.org/officeDocument/2006/relationships/notesSlide" Target="../notesSlides/notesSlide1.xml"/><Relationship Id="rId16"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customXml" Target="../ink/ink12.xml"/><Relationship Id="rId11" Type="http://schemas.openxmlformats.org/officeDocument/2006/relationships/image" Target="../media/image260.png"/><Relationship Id="rId5" Type="http://schemas.openxmlformats.org/officeDocument/2006/relationships/image" Target="../media/image7.png"/><Relationship Id="rId15" Type="http://schemas.openxmlformats.org/officeDocument/2006/relationships/image" Target="../media/image290.png"/><Relationship Id="rId10" Type="http://schemas.openxmlformats.org/officeDocument/2006/relationships/customXml" Target="../ink/ink14.xml"/><Relationship Id="rId19" Type="http://schemas.openxmlformats.org/officeDocument/2006/relationships/image" Target="../media/image2.svg"/><Relationship Id="rId4" Type="http://schemas.openxmlformats.org/officeDocument/2006/relationships/image" Target="../media/image6.png"/><Relationship Id="rId9" Type="http://schemas.openxmlformats.org/officeDocument/2006/relationships/image" Target="../media/image250.png"/><Relationship Id="rId14" Type="http://schemas.openxmlformats.org/officeDocument/2006/relationships/customXml" Target="../ink/ink16.xml"/></Relationships>
</file>

<file path=ppt/slides/_rels/slide14.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8.png"/><Relationship Id="rId3" Type="http://schemas.openxmlformats.org/officeDocument/2006/relationships/customXml" Target="../ink/ink18.xml"/><Relationship Id="rId7" Type="http://schemas.openxmlformats.org/officeDocument/2006/relationships/customXml" Target="../ink/ink20.xml"/><Relationship Id="rId12" Type="http://schemas.openxmlformats.org/officeDocument/2006/relationships/image" Target="../media/image32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customXml" Target="../ink/ink22.xml"/><Relationship Id="rId5" Type="http://schemas.openxmlformats.org/officeDocument/2006/relationships/customXml" Target="../ink/ink19.xml"/><Relationship Id="rId10" Type="http://schemas.openxmlformats.org/officeDocument/2006/relationships/image" Target="../media/image310.png"/><Relationship Id="rId4" Type="http://schemas.openxmlformats.org/officeDocument/2006/relationships/image" Target="../media/image250.png"/><Relationship Id="rId9" Type="http://schemas.openxmlformats.org/officeDocument/2006/relationships/customXml" Target="../ink/ink21.xml"/></Relationships>
</file>

<file path=ppt/slides/_rels/slide15.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customXml" Target="../ink/ink23.xml"/><Relationship Id="rId7" Type="http://schemas.openxmlformats.org/officeDocument/2006/relationships/customXml" Target="../ink/ink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24.xml"/><Relationship Id="rId4" Type="http://schemas.openxmlformats.org/officeDocument/2006/relationships/image" Target="../media/image250.png"/></Relationships>
</file>

<file path=ppt/slides/_rels/slide16.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customXml" Target="../ink/ink31.xml"/><Relationship Id="rId3" Type="http://schemas.openxmlformats.org/officeDocument/2006/relationships/customXml" Target="../ink/ink26.xml"/><Relationship Id="rId7" Type="http://schemas.openxmlformats.org/officeDocument/2006/relationships/customXml" Target="../ink/ink28.xml"/><Relationship Id="rId12"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81.png"/><Relationship Id="rId11" Type="http://schemas.openxmlformats.org/officeDocument/2006/relationships/customXml" Target="../ink/ink30.xml"/><Relationship Id="rId5" Type="http://schemas.openxmlformats.org/officeDocument/2006/relationships/customXml" Target="../ink/ink27.xml"/><Relationship Id="rId10" Type="http://schemas.openxmlformats.org/officeDocument/2006/relationships/image" Target="../media/image50.png"/><Relationship Id="rId4" Type="http://schemas.openxmlformats.org/officeDocument/2006/relationships/image" Target="../media/image471.png"/><Relationship Id="rId9" Type="http://schemas.openxmlformats.org/officeDocument/2006/relationships/customXml" Target="../ink/ink29.xml"/><Relationship Id="rId1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nk.springer.com/chapter/10.1007/978-3-030-60376-2_10" TargetMode="External"/><Relationship Id="rId2" Type="http://schemas.openxmlformats.org/officeDocument/2006/relationships/hyperlink" Target="https://link.springer.com/article/10.1007/s11721-019-00165-y" TargetMode="External"/><Relationship Id="rId1" Type="http://schemas.openxmlformats.org/officeDocument/2006/relationships/slideLayout" Target="../slideLayouts/slideLayout2.xml"/><Relationship Id="rId5" Type="http://schemas.openxmlformats.org/officeDocument/2006/relationships/hyperlink" Target="https://onlinelibrary.wiley.com/doi/epdf/10.1111/itor.12001" TargetMode="External"/><Relationship Id="rId4" Type="http://schemas.openxmlformats.org/officeDocument/2006/relationships/hyperlink" Target="http://www.dennisweyland.net/blog/?p=1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210.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customXml" Target="../ink/ink37.xml"/><Relationship Id="rId2" Type="http://schemas.openxmlformats.org/officeDocument/2006/relationships/customXml" Target="../ink/ink32.xml"/><Relationship Id="rId1" Type="http://schemas.openxmlformats.org/officeDocument/2006/relationships/slideLayout" Target="../slideLayouts/slideLayout1.xml"/><Relationship Id="rId6" Type="http://schemas.openxmlformats.org/officeDocument/2006/relationships/customXml" Target="../ink/ink34.xml"/><Relationship Id="rId11" Type="http://schemas.openxmlformats.org/officeDocument/2006/relationships/image" Target="../media/image200.png"/><Relationship Id="rId5" Type="http://schemas.openxmlformats.org/officeDocument/2006/relationships/image" Target="../media/image17.png"/><Relationship Id="rId15" Type="http://schemas.openxmlformats.org/officeDocument/2006/relationships/image" Target="../media/image221.png"/><Relationship Id="rId10" Type="http://schemas.openxmlformats.org/officeDocument/2006/relationships/customXml" Target="../ink/ink36.xml"/><Relationship Id="rId4" Type="http://schemas.openxmlformats.org/officeDocument/2006/relationships/customXml" Target="../ink/ink33.xml"/><Relationship Id="rId9" Type="http://schemas.openxmlformats.org/officeDocument/2006/relationships/image" Target="../media/image190.png"/><Relationship Id="rId14" Type="http://schemas.openxmlformats.org/officeDocument/2006/relationships/customXml" Target="../ink/ink38.xml"/></Relationships>
</file>

<file path=ppt/slides/_rels/slide61.xml.rels><?xml version="1.0" encoding="UTF-8" standalone="yes"?>
<Relationships xmlns="http://schemas.openxmlformats.org/package/2006/relationships"><Relationship Id="rId26" Type="http://schemas.openxmlformats.org/officeDocument/2006/relationships/customXml" Target="../ink/ink51.xml"/><Relationship Id="rId21" Type="http://schemas.openxmlformats.org/officeDocument/2006/relationships/image" Target="../media/image25.png"/><Relationship Id="rId42" Type="http://schemas.openxmlformats.org/officeDocument/2006/relationships/customXml" Target="../ink/ink59.xml"/><Relationship Id="rId47" Type="http://schemas.openxmlformats.org/officeDocument/2006/relationships/image" Target="../media/image38.png"/><Relationship Id="rId63" Type="http://schemas.openxmlformats.org/officeDocument/2006/relationships/image" Target="../media/image46.png"/><Relationship Id="rId68" Type="http://schemas.openxmlformats.org/officeDocument/2006/relationships/customXml" Target="../ink/ink72.xml"/><Relationship Id="rId84" Type="http://schemas.openxmlformats.org/officeDocument/2006/relationships/customXml" Target="../ink/ink80.xml"/><Relationship Id="rId89" Type="http://schemas.openxmlformats.org/officeDocument/2006/relationships/image" Target="../media/image59.png"/><Relationship Id="rId16" Type="http://schemas.openxmlformats.org/officeDocument/2006/relationships/customXml" Target="../ink/ink46.xml"/><Relationship Id="rId11" Type="http://schemas.openxmlformats.org/officeDocument/2006/relationships/image" Target="../media/image200.png"/><Relationship Id="rId32" Type="http://schemas.openxmlformats.org/officeDocument/2006/relationships/customXml" Target="../ink/ink54.xml"/><Relationship Id="rId37" Type="http://schemas.openxmlformats.org/officeDocument/2006/relationships/image" Target="../media/image33.png"/><Relationship Id="rId53" Type="http://schemas.openxmlformats.org/officeDocument/2006/relationships/image" Target="../media/image41.png"/><Relationship Id="rId58" Type="http://schemas.openxmlformats.org/officeDocument/2006/relationships/customXml" Target="../ink/ink67.xml"/><Relationship Id="rId74" Type="http://schemas.openxmlformats.org/officeDocument/2006/relationships/customXml" Target="../ink/ink75.xml"/><Relationship Id="rId79" Type="http://schemas.openxmlformats.org/officeDocument/2006/relationships/image" Target="../media/image54.png"/><Relationship Id="rId5" Type="http://schemas.openxmlformats.org/officeDocument/2006/relationships/image" Target="../media/image17.png"/><Relationship Id="rId90" Type="http://schemas.openxmlformats.org/officeDocument/2006/relationships/customXml" Target="../ink/ink83.xml"/><Relationship Id="rId22" Type="http://schemas.openxmlformats.org/officeDocument/2006/relationships/customXml" Target="../ink/ink49.xml"/><Relationship Id="rId27" Type="http://schemas.openxmlformats.org/officeDocument/2006/relationships/image" Target="../media/image28.png"/><Relationship Id="rId43" Type="http://schemas.openxmlformats.org/officeDocument/2006/relationships/image" Target="../media/image36.png"/><Relationship Id="rId48" Type="http://schemas.openxmlformats.org/officeDocument/2006/relationships/customXml" Target="../ink/ink62.xml"/><Relationship Id="rId64" Type="http://schemas.openxmlformats.org/officeDocument/2006/relationships/customXml" Target="../ink/ink70.xml"/><Relationship Id="rId69" Type="http://schemas.openxmlformats.org/officeDocument/2006/relationships/image" Target="../media/image49.png"/><Relationship Id="rId8" Type="http://schemas.openxmlformats.org/officeDocument/2006/relationships/customXml" Target="../ink/ink42.xml"/><Relationship Id="rId51" Type="http://schemas.openxmlformats.org/officeDocument/2006/relationships/image" Target="../media/image40.png"/><Relationship Id="rId72" Type="http://schemas.openxmlformats.org/officeDocument/2006/relationships/customXml" Target="../ink/ink74.xml"/><Relationship Id="rId80" Type="http://schemas.openxmlformats.org/officeDocument/2006/relationships/customXml" Target="../ink/ink78.xml"/><Relationship Id="rId85" Type="http://schemas.openxmlformats.org/officeDocument/2006/relationships/image" Target="../media/image57.png"/><Relationship Id="rId93" Type="http://schemas.openxmlformats.org/officeDocument/2006/relationships/image" Target="../media/image61.png"/><Relationship Id="rId3" Type="http://schemas.openxmlformats.org/officeDocument/2006/relationships/image" Target="../media/image16.png"/><Relationship Id="rId12" Type="http://schemas.openxmlformats.org/officeDocument/2006/relationships/customXml" Target="../ink/ink44.xml"/><Relationship Id="rId17" Type="http://schemas.openxmlformats.org/officeDocument/2006/relationships/image" Target="../media/image231.png"/><Relationship Id="rId25" Type="http://schemas.openxmlformats.org/officeDocument/2006/relationships/image" Target="../media/image27.png"/><Relationship Id="rId33" Type="http://schemas.openxmlformats.org/officeDocument/2006/relationships/image" Target="../media/image31.png"/><Relationship Id="rId38" Type="http://schemas.openxmlformats.org/officeDocument/2006/relationships/customXml" Target="../ink/ink57.xml"/><Relationship Id="rId46" Type="http://schemas.openxmlformats.org/officeDocument/2006/relationships/customXml" Target="../ink/ink61.xml"/><Relationship Id="rId59" Type="http://schemas.openxmlformats.org/officeDocument/2006/relationships/image" Target="../media/image44.png"/><Relationship Id="rId67" Type="http://schemas.openxmlformats.org/officeDocument/2006/relationships/image" Target="../media/image48.png"/><Relationship Id="rId20" Type="http://schemas.openxmlformats.org/officeDocument/2006/relationships/customXml" Target="../ink/ink48.xml"/><Relationship Id="rId41" Type="http://schemas.openxmlformats.org/officeDocument/2006/relationships/image" Target="../media/image35.png"/><Relationship Id="rId54" Type="http://schemas.openxmlformats.org/officeDocument/2006/relationships/customXml" Target="../ink/ink65.xml"/><Relationship Id="rId62" Type="http://schemas.openxmlformats.org/officeDocument/2006/relationships/customXml" Target="../ink/ink69.xml"/><Relationship Id="rId70" Type="http://schemas.openxmlformats.org/officeDocument/2006/relationships/customXml" Target="../ink/ink73.xml"/><Relationship Id="rId75" Type="http://schemas.openxmlformats.org/officeDocument/2006/relationships/image" Target="../media/image520.png"/><Relationship Id="rId83" Type="http://schemas.openxmlformats.org/officeDocument/2006/relationships/image" Target="../media/image56.png"/><Relationship Id="rId88" Type="http://schemas.openxmlformats.org/officeDocument/2006/relationships/customXml" Target="../ink/ink82.xml"/><Relationship Id="rId91"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customXml" Target="../ink/ink41.xml"/><Relationship Id="rId15" Type="http://schemas.openxmlformats.org/officeDocument/2006/relationships/image" Target="../media/image221.png"/><Relationship Id="rId23" Type="http://schemas.openxmlformats.org/officeDocument/2006/relationships/image" Target="../media/image26.png"/><Relationship Id="rId28" Type="http://schemas.openxmlformats.org/officeDocument/2006/relationships/customXml" Target="../ink/ink52.xml"/><Relationship Id="rId36" Type="http://schemas.openxmlformats.org/officeDocument/2006/relationships/customXml" Target="../ink/ink56.xml"/><Relationship Id="rId49" Type="http://schemas.openxmlformats.org/officeDocument/2006/relationships/image" Target="../media/image39.png"/><Relationship Id="rId57" Type="http://schemas.openxmlformats.org/officeDocument/2006/relationships/image" Target="../media/image43.png"/><Relationship Id="rId10" Type="http://schemas.openxmlformats.org/officeDocument/2006/relationships/customXml" Target="../ink/ink43.xml"/><Relationship Id="rId31" Type="http://schemas.openxmlformats.org/officeDocument/2006/relationships/image" Target="../media/image30.png"/><Relationship Id="rId44" Type="http://schemas.openxmlformats.org/officeDocument/2006/relationships/customXml" Target="../ink/ink60.xml"/><Relationship Id="rId52" Type="http://schemas.openxmlformats.org/officeDocument/2006/relationships/customXml" Target="../ink/ink64.xml"/><Relationship Id="rId60" Type="http://schemas.openxmlformats.org/officeDocument/2006/relationships/customXml" Target="../ink/ink68.xml"/><Relationship Id="rId65" Type="http://schemas.openxmlformats.org/officeDocument/2006/relationships/image" Target="../media/image47.png"/><Relationship Id="rId73" Type="http://schemas.openxmlformats.org/officeDocument/2006/relationships/image" Target="../media/image510.png"/><Relationship Id="rId78" Type="http://schemas.openxmlformats.org/officeDocument/2006/relationships/customXml" Target="../ink/ink77.xml"/><Relationship Id="rId81" Type="http://schemas.openxmlformats.org/officeDocument/2006/relationships/image" Target="../media/image55.png"/><Relationship Id="rId86" Type="http://schemas.openxmlformats.org/officeDocument/2006/relationships/customXml" Target="../ink/ink81.xml"/><Relationship Id="rId4" Type="http://schemas.openxmlformats.org/officeDocument/2006/relationships/customXml" Target="../ink/ink40.xml"/><Relationship Id="rId9" Type="http://schemas.openxmlformats.org/officeDocument/2006/relationships/image" Target="../media/image190.png"/><Relationship Id="rId13" Type="http://schemas.openxmlformats.org/officeDocument/2006/relationships/image" Target="../media/image210.png"/><Relationship Id="rId18" Type="http://schemas.openxmlformats.org/officeDocument/2006/relationships/customXml" Target="../ink/ink47.xml"/><Relationship Id="rId39" Type="http://schemas.openxmlformats.org/officeDocument/2006/relationships/image" Target="../media/image34.png"/><Relationship Id="rId34" Type="http://schemas.openxmlformats.org/officeDocument/2006/relationships/customXml" Target="../ink/ink55.xml"/><Relationship Id="rId50" Type="http://schemas.openxmlformats.org/officeDocument/2006/relationships/customXml" Target="../ink/ink63.xml"/><Relationship Id="rId55" Type="http://schemas.openxmlformats.org/officeDocument/2006/relationships/image" Target="../media/image42.png"/><Relationship Id="rId76" Type="http://schemas.openxmlformats.org/officeDocument/2006/relationships/customXml" Target="../ink/ink76.xml"/><Relationship Id="rId7" Type="http://schemas.openxmlformats.org/officeDocument/2006/relationships/image" Target="../media/image18.png"/><Relationship Id="rId71" Type="http://schemas.openxmlformats.org/officeDocument/2006/relationships/image" Target="../media/image500.png"/><Relationship Id="rId92" Type="http://schemas.openxmlformats.org/officeDocument/2006/relationships/customXml" Target="../ink/ink84.xml"/><Relationship Id="rId2" Type="http://schemas.openxmlformats.org/officeDocument/2006/relationships/customXml" Target="../ink/ink39.xml"/><Relationship Id="rId29" Type="http://schemas.openxmlformats.org/officeDocument/2006/relationships/image" Target="../media/image29.png"/><Relationship Id="rId24" Type="http://schemas.openxmlformats.org/officeDocument/2006/relationships/customXml" Target="../ink/ink50.xml"/><Relationship Id="rId40" Type="http://schemas.openxmlformats.org/officeDocument/2006/relationships/customXml" Target="../ink/ink58.xml"/><Relationship Id="rId45" Type="http://schemas.openxmlformats.org/officeDocument/2006/relationships/image" Target="../media/image37.png"/><Relationship Id="rId66" Type="http://schemas.openxmlformats.org/officeDocument/2006/relationships/customXml" Target="../ink/ink71.xml"/><Relationship Id="rId87" Type="http://schemas.openxmlformats.org/officeDocument/2006/relationships/image" Target="../media/image58.png"/><Relationship Id="rId61" Type="http://schemas.openxmlformats.org/officeDocument/2006/relationships/image" Target="../media/image45.png"/><Relationship Id="rId82" Type="http://schemas.openxmlformats.org/officeDocument/2006/relationships/customXml" Target="../ink/ink79.xml"/><Relationship Id="rId19" Type="http://schemas.openxmlformats.org/officeDocument/2006/relationships/image" Target="../media/image24.png"/><Relationship Id="rId14" Type="http://schemas.openxmlformats.org/officeDocument/2006/relationships/customXml" Target="../ink/ink45.xml"/><Relationship Id="rId30" Type="http://schemas.openxmlformats.org/officeDocument/2006/relationships/customXml" Target="../ink/ink53.xml"/><Relationship Id="rId35" Type="http://schemas.openxmlformats.org/officeDocument/2006/relationships/image" Target="../media/image32.png"/><Relationship Id="rId56" Type="http://schemas.openxmlformats.org/officeDocument/2006/relationships/customXml" Target="../ink/ink66.xml"/><Relationship Id="rId77"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4562-B7CF-4817-E77D-8C37E5133D24}"/>
              </a:ext>
            </a:extLst>
          </p:cNvPr>
          <p:cNvSpPr>
            <a:spLocks noGrp="1"/>
          </p:cNvSpPr>
          <p:nvPr>
            <p:ph type="ctrTitle"/>
          </p:nvPr>
        </p:nvSpPr>
        <p:spPr/>
        <p:txBody>
          <a:bodyPr/>
          <a:lstStyle/>
          <a:p>
            <a:r>
              <a:rPr lang="en-US" dirty="0"/>
              <a:t>I see your results – how hard was your data?</a:t>
            </a:r>
          </a:p>
        </p:txBody>
      </p:sp>
      <p:sp>
        <p:nvSpPr>
          <p:cNvPr id="3" name="Subtitle 2">
            <a:extLst>
              <a:ext uri="{FF2B5EF4-FFF2-40B4-BE49-F238E27FC236}">
                <a16:creationId xmlns:a16="http://schemas.microsoft.com/office/drawing/2014/main" id="{208610D4-915A-F045-43BB-7EACC339B9F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5440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4FC05-AEE3-752D-5605-A8F5714EE46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D6997D1-58DB-9DED-AB1A-1156E912D9A1}"/>
              </a:ext>
            </a:extLst>
          </p:cNvPr>
          <p:cNvPicPr>
            <a:picLocks noChangeAspect="1"/>
          </p:cNvPicPr>
          <p:nvPr/>
        </p:nvPicPr>
        <p:blipFill>
          <a:blip r:embed="rId2"/>
          <a:stretch>
            <a:fillRect/>
          </a:stretch>
        </p:blipFill>
        <p:spPr>
          <a:xfrm>
            <a:off x="104748" y="172296"/>
            <a:ext cx="7772400" cy="4329528"/>
          </a:xfrm>
          <a:prstGeom prst="rect">
            <a:avLst/>
          </a:prstGeom>
        </p:spPr>
      </p:pic>
      <p:pic>
        <p:nvPicPr>
          <p:cNvPr id="5" name="Picture 4">
            <a:extLst>
              <a:ext uri="{FF2B5EF4-FFF2-40B4-BE49-F238E27FC236}">
                <a16:creationId xmlns:a16="http://schemas.microsoft.com/office/drawing/2014/main" id="{12C49937-C60F-C1CE-5140-4A3A75A6FE1D}"/>
              </a:ext>
            </a:extLst>
          </p:cNvPr>
          <p:cNvPicPr>
            <a:picLocks noChangeAspect="1"/>
          </p:cNvPicPr>
          <p:nvPr/>
        </p:nvPicPr>
        <p:blipFill>
          <a:blip r:embed="rId3"/>
          <a:stretch>
            <a:fillRect/>
          </a:stretch>
        </p:blipFill>
        <p:spPr>
          <a:xfrm>
            <a:off x="8178114" y="260174"/>
            <a:ext cx="4013886" cy="1480851"/>
          </a:xfrm>
          <a:prstGeom prst="rect">
            <a:avLst/>
          </a:prstGeom>
        </p:spPr>
      </p:pic>
      <p:pic>
        <p:nvPicPr>
          <p:cNvPr id="6" name="Picture 5">
            <a:extLst>
              <a:ext uri="{FF2B5EF4-FFF2-40B4-BE49-F238E27FC236}">
                <a16:creationId xmlns:a16="http://schemas.microsoft.com/office/drawing/2014/main" id="{CF3FF13E-66C5-F8ED-F822-C0D77513DE6A}"/>
              </a:ext>
            </a:extLst>
          </p:cNvPr>
          <p:cNvPicPr>
            <a:picLocks noChangeAspect="1"/>
          </p:cNvPicPr>
          <p:nvPr/>
        </p:nvPicPr>
        <p:blipFill>
          <a:blip r:embed="rId4"/>
          <a:stretch>
            <a:fillRect/>
          </a:stretch>
        </p:blipFill>
        <p:spPr>
          <a:xfrm>
            <a:off x="8004284" y="1927655"/>
            <a:ext cx="3996198" cy="2401933"/>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217F0CB-8538-675B-8544-427537782077}"/>
                  </a:ext>
                </a:extLst>
              </p14:cNvPr>
              <p14:cNvContentPartPr/>
              <p14:nvPr/>
            </p14:nvContentPartPr>
            <p14:xfrm>
              <a:off x="10160494" y="3336110"/>
              <a:ext cx="1521720" cy="171000"/>
            </p14:xfrm>
          </p:contentPart>
        </mc:Choice>
        <mc:Fallback xmlns="">
          <p:pic>
            <p:nvPicPr>
              <p:cNvPr id="7" name="Ink 6">
                <a:extLst>
                  <a:ext uri="{FF2B5EF4-FFF2-40B4-BE49-F238E27FC236}">
                    <a16:creationId xmlns:a16="http://schemas.microsoft.com/office/drawing/2014/main" id="{6217F0CB-8538-675B-8544-427537782077}"/>
                  </a:ext>
                </a:extLst>
              </p:cNvPr>
              <p:cNvPicPr/>
              <p:nvPr/>
            </p:nvPicPr>
            <p:blipFill>
              <a:blip r:embed="rId6"/>
              <a:stretch>
                <a:fillRect/>
              </a:stretch>
            </p:blipFill>
            <p:spPr>
              <a:xfrm>
                <a:off x="10106494" y="3228110"/>
                <a:ext cx="1629360" cy="386640"/>
              </a:xfrm>
              <a:prstGeom prst="rect">
                <a:avLst/>
              </a:prstGeom>
            </p:spPr>
          </p:pic>
        </mc:Fallback>
      </mc:AlternateContent>
      <p:sp>
        <p:nvSpPr>
          <p:cNvPr id="2" name="TextBox 1">
            <a:extLst>
              <a:ext uri="{FF2B5EF4-FFF2-40B4-BE49-F238E27FC236}">
                <a16:creationId xmlns:a16="http://schemas.microsoft.com/office/drawing/2014/main" id="{1C9001FA-60E6-C02C-ED97-2AD83BCFE930}"/>
              </a:ext>
            </a:extLst>
          </p:cNvPr>
          <p:cNvSpPr txBox="1"/>
          <p:nvPr/>
        </p:nvSpPr>
        <p:spPr>
          <a:xfrm>
            <a:off x="630195" y="4501824"/>
            <a:ext cx="1705232" cy="646331"/>
          </a:xfrm>
          <a:prstGeom prst="rect">
            <a:avLst/>
          </a:prstGeom>
          <a:noFill/>
        </p:spPr>
        <p:txBody>
          <a:bodyPr wrap="square" rtlCol="0">
            <a:spAutoFit/>
          </a:bodyPr>
          <a:lstStyle/>
          <a:p>
            <a:r>
              <a:rPr lang="en-US" dirty="0"/>
              <a:t>Very, Very, Very, Very special</a:t>
            </a: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32DEB22B-2E2E-D923-06EC-1198C6DBD1B2}"/>
                  </a:ext>
                </a:extLst>
              </p14:cNvPr>
              <p14:cNvContentPartPr/>
              <p14:nvPr/>
            </p14:nvContentPartPr>
            <p14:xfrm>
              <a:off x="1208374" y="4081310"/>
              <a:ext cx="39240" cy="482040"/>
            </p14:xfrm>
          </p:contentPart>
        </mc:Choice>
        <mc:Fallback xmlns="">
          <p:pic>
            <p:nvPicPr>
              <p:cNvPr id="3" name="Ink 2">
                <a:extLst>
                  <a:ext uri="{FF2B5EF4-FFF2-40B4-BE49-F238E27FC236}">
                    <a16:creationId xmlns:a16="http://schemas.microsoft.com/office/drawing/2014/main" id="{32DEB22B-2E2E-D923-06EC-1198C6DBD1B2}"/>
                  </a:ext>
                </a:extLst>
              </p:cNvPr>
              <p:cNvPicPr/>
              <p:nvPr/>
            </p:nvPicPr>
            <p:blipFill>
              <a:blip r:embed="rId8"/>
              <a:stretch>
                <a:fillRect/>
              </a:stretch>
            </p:blipFill>
            <p:spPr>
              <a:xfrm>
                <a:off x="1190374" y="4063670"/>
                <a:ext cx="74880" cy="517680"/>
              </a:xfrm>
              <a:prstGeom prst="rect">
                <a:avLst/>
              </a:prstGeom>
            </p:spPr>
          </p:pic>
        </mc:Fallback>
      </mc:AlternateContent>
    </p:spTree>
    <p:extLst>
      <p:ext uri="{BB962C8B-B14F-4D97-AF65-F5344CB8AC3E}">
        <p14:creationId xmlns:p14="http://schemas.microsoft.com/office/powerpoint/2010/main" val="3314980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2728-4895-7C21-9D27-DDD11B16E6A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51BC45C-40FE-D8DA-EF3D-73D72B2F60D3}"/>
              </a:ext>
            </a:extLst>
          </p:cNvPr>
          <p:cNvPicPr>
            <a:picLocks noChangeAspect="1"/>
          </p:cNvPicPr>
          <p:nvPr/>
        </p:nvPicPr>
        <p:blipFill>
          <a:blip r:embed="rId2"/>
          <a:stretch>
            <a:fillRect/>
          </a:stretch>
        </p:blipFill>
        <p:spPr>
          <a:xfrm>
            <a:off x="104748" y="172296"/>
            <a:ext cx="7772400" cy="4329528"/>
          </a:xfrm>
          <a:prstGeom prst="rect">
            <a:avLst/>
          </a:prstGeom>
        </p:spPr>
      </p:pic>
      <p:pic>
        <p:nvPicPr>
          <p:cNvPr id="5" name="Picture 4">
            <a:extLst>
              <a:ext uri="{FF2B5EF4-FFF2-40B4-BE49-F238E27FC236}">
                <a16:creationId xmlns:a16="http://schemas.microsoft.com/office/drawing/2014/main" id="{C2C84835-4F00-2DEA-6E00-A7719237DB3B}"/>
              </a:ext>
            </a:extLst>
          </p:cNvPr>
          <p:cNvPicPr>
            <a:picLocks noChangeAspect="1"/>
          </p:cNvPicPr>
          <p:nvPr/>
        </p:nvPicPr>
        <p:blipFill>
          <a:blip r:embed="rId3"/>
          <a:stretch>
            <a:fillRect/>
          </a:stretch>
        </p:blipFill>
        <p:spPr>
          <a:xfrm>
            <a:off x="8178114" y="260174"/>
            <a:ext cx="4013886" cy="1480851"/>
          </a:xfrm>
          <a:prstGeom prst="rect">
            <a:avLst/>
          </a:prstGeom>
        </p:spPr>
      </p:pic>
      <p:pic>
        <p:nvPicPr>
          <p:cNvPr id="6" name="Picture 5">
            <a:extLst>
              <a:ext uri="{FF2B5EF4-FFF2-40B4-BE49-F238E27FC236}">
                <a16:creationId xmlns:a16="http://schemas.microsoft.com/office/drawing/2014/main" id="{3DA249BE-354D-C7EF-CDC7-12E98B59B232}"/>
              </a:ext>
            </a:extLst>
          </p:cNvPr>
          <p:cNvPicPr>
            <a:picLocks noChangeAspect="1"/>
          </p:cNvPicPr>
          <p:nvPr/>
        </p:nvPicPr>
        <p:blipFill>
          <a:blip r:embed="rId4"/>
          <a:stretch>
            <a:fillRect/>
          </a:stretch>
        </p:blipFill>
        <p:spPr>
          <a:xfrm>
            <a:off x="8004284" y="1927655"/>
            <a:ext cx="3996198" cy="2401933"/>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A3C59AB-B534-E26A-EC44-046793B65387}"/>
                  </a:ext>
                </a:extLst>
              </p14:cNvPr>
              <p14:cNvContentPartPr/>
              <p14:nvPr/>
            </p14:nvContentPartPr>
            <p14:xfrm>
              <a:off x="10160494" y="3336110"/>
              <a:ext cx="1521720" cy="171000"/>
            </p14:xfrm>
          </p:contentPart>
        </mc:Choice>
        <mc:Fallback xmlns="">
          <p:pic>
            <p:nvPicPr>
              <p:cNvPr id="7" name="Ink 6">
                <a:extLst>
                  <a:ext uri="{FF2B5EF4-FFF2-40B4-BE49-F238E27FC236}">
                    <a16:creationId xmlns:a16="http://schemas.microsoft.com/office/drawing/2014/main" id="{7A3C59AB-B534-E26A-EC44-046793B65387}"/>
                  </a:ext>
                </a:extLst>
              </p:cNvPr>
              <p:cNvPicPr/>
              <p:nvPr/>
            </p:nvPicPr>
            <p:blipFill>
              <a:blip r:embed="rId6"/>
              <a:stretch>
                <a:fillRect/>
              </a:stretch>
            </p:blipFill>
            <p:spPr>
              <a:xfrm>
                <a:off x="10106494" y="3228110"/>
                <a:ext cx="1629360" cy="386640"/>
              </a:xfrm>
              <a:prstGeom prst="rect">
                <a:avLst/>
              </a:prstGeom>
            </p:spPr>
          </p:pic>
        </mc:Fallback>
      </mc:AlternateContent>
      <p:sp>
        <p:nvSpPr>
          <p:cNvPr id="2" name="TextBox 1">
            <a:extLst>
              <a:ext uri="{FF2B5EF4-FFF2-40B4-BE49-F238E27FC236}">
                <a16:creationId xmlns:a16="http://schemas.microsoft.com/office/drawing/2014/main" id="{400F3A16-333C-7EDB-A4FA-757DF54EDEE2}"/>
              </a:ext>
            </a:extLst>
          </p:cNvPr>
          <p:cNvSpPr txBox="1"/>
          <p:nvPr/>
        </p:nvSpPr>
        <p:spPr>
          <a:xfrm>
            <a:off x="630195" y="4501824"/>
            <a:ext cx="1705232" cy="646331"/>
          </a:xfrm>
          <a:prstGeom prst="rect">
            <a:avLst/>
          </a:prstGeom>
          <a:noFill/>
        </p:spPr>
        <p:txBody>
          <a:bodyPr wrap="square" rtlCol="0">
            <a:spAutoFit/>
          </a:bodyPr>
          <a:lstStyle/>
          <a:p>
            <a:r>
              <a:rPr lang="en-US" dirty="0"/>
              <a:t>Very, Very, Very, Very special</a:t>
            </a: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40A1FDD6-6DBC-7D8C-AE97-9694F257D181}"/>
                  </a:ext>
                </a:extLst>
              </p14:cNvPr>
              <p14:cNvContentPartPr/>
              <p14:nvPr/>
            </p14:nvContentPartPr>
            <p14:xfrm>
              <a:off x="1208374" y="4081310"/>
              <a:ext cx="39240" cy="482040"/>
            </p14:xfrm>
          </p:contentPart>
        </mc:Choice>
        <mc:Fallback xmlns="">
          <p:pic>
            <p:nvPicPr>
              <p:cNvPr id="3" name="Ink 2">
                <a:extLst>
                  <a:ext uri="{FF2B5EF4-FFF2-40B4-BE49-F238E27FC236}">
                    <a16:creationId xmlns:a16="http://schemas.microsoft.com/office/drawing/2014/main" id="{40A1FDD6-6DBC-7D8C-AE97-9694F257D181}"/>
                  </a:ext>
                </a:extLst>
              </p:cNvPr>
              <p:cNvPicPr/>
              <p:nvPr/>
            </p:nvPicPr>
            <p:blipFill>
              <a:blip r:embed="rId8"/>
              <a:stretch>
                <a:fillRect/>
              </a:stretch>
            </p:blipFill>
            <p:spPr>
              <a:xfrm>
                <a:off x="1190538" y="4063310"/>
                <a:ext cx="74556" cy="517680"/>
              </a:xfrm>
              <a:prstGeom prst="rect">
                <a:avLst/>
              </a:prstGeom>
            </p:spPr>
          </p:pic>
        </mc:Fallback>
      </mc:AlternateContent>
      <p:sp>
        <p:nvSpPr>
          <p:cNvPr id="9" name="TextBox 8">
            <a:extLst>
              <a:ext uri="{FF2B5EF4-FFF2-40B4-BE49-F238E27FC236}">
                <a16:creationId xmlns:a16="http://schemas.microsoft.com/office/drawing/2014/main" id="{EE5090B2-44BC-01F6-3D4F-236B6EB180B8}"/>
              </a:ext>
            </a:extLst>
          </p:cNvPr>
          <p:cNvSpPr txBox="1"/>
          <p:nvPr/>
        </p:nvSpPr>
        <p:spPr>
          <a:xfrm>
            <a:off x="6573795" y="5148155"/>
            <a:ext cx="2051221" cy="369332"/>
          </a:xfrm>
          <a:prstGeom prst="rect">
            <a:avLst/>
          </a:prstGeom>
          <a:noFill/>
        </p:spPr>
        <p:txBody>
          <a:bodyPr wrap="square" rtlCol="0">
            <a:spAutoFit/>
          </a:bodyPr>
          <a:lstStyle/>
          <a:p>
            <a:r>
              <a:rPr lang="en-US" dirty="0">
                <a:solidFill>
                  <a:srgbClr val="FF0000"/>
                </a:solidFill>
              </a:rPr>
              <a:t>Still quite special!</a:t>
            </a:r>
          </a:p>
        </p:txBody>
      </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105C31A7-0F59-68DC-97A8-B80AE900C284}"/>
                  </a:ext>
                </a:extLst>
              </p14:cNvPr>
              <p14:cNvContentPartPr/>
              <p14:nvPr/>
            </p14:nvContentPartPr>
            <p14:xfrm>
              <a:off x="7269778" y="5134932"/>
              <a:ext cx="360" cy="360"/>
            </p14:xfrm>
          </p:contentPart>
        </mc:Choice>
        <mc:Fallback xmlns="">
          <p:pic>
            <p:nvPicPr>
              <p:cNvPr id="10" name="Ink 9">
                <a:extLst>
                  <a:ext uri="{FF2B5EF4-FFF2-40B4-BE49-F238E27FC236}">
                    <a16:creationId xmlns:a16="http://schemas.microsoft.com/office/drawing/2014/main" id="{105C31A7-0F59-68DC-97A8-B80AE900C284}"/>
                  </a:ext>
                </a:extLst>
              </p:cNvPr>
              <p:cNvPicPr/>
              <p:nvPr/>
            </p:nvPicPr>
            <p:blipFill>
              <a:blip r:embed="rId10"/>
              <a:stretch>
                <a:fillRect/>
              </a:stretch>
            </p:blipFill>
            <p:spPr>
              <a:xfrm>
                <a:off x="7260778" y="512593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9AA54FB-E160-F57B-86F9-12A1484594E0}"/>
                  </a:ext>
                </a:extLst>
              </p14:cNvPr>
              <p14:cNvContentPartPr/>
              <p14:nvPr/>
            </p14:nvContentPartPr>
            <p14:xfrm>
              <a:off x="7269778" y="780012"/>
              <a:ext cx="682560" cy="4354920"/>
            </p14:xfrm>
          </p:contentPart>
        </mc:Choice>
        <mc:Fallback xmlns="">
          <p:pic>
            <p:nvPicPr>
              <p:cNvPr id="11" name="Ink 10">
                <a:extLst>
                  <a:ext uri="{FF2B5EF4-FFF2-40B4-BE49-F238E27FC236}">
                    <a16:creationId xmlns:a16="http://schemas.microsoft.com/office/drawing/2014/main" id="{49AA54FB-E160-F57B-86F9-12A1484594E0}"/>
                  </a:ext>
                </a:extLst>
              </p:cNvPr>
              <p:cNvPicPr/>
              <p:nvPr/>
            </p:nvPicPr>
            <p:blipFill>
              <a:blip r:embed="rId12"/>
              <a:stretch>
                <a:fillRect/>
              </a:stretch>
            </p:blipFill>
            <p:spPr>
              <a:xfrm>
                <a:off x="7260778" y="771372"/>
                <a:ext cx="700200" cy="4372560"/>
              </a:xfrm>
              <a:prstGeom prst="rect">
                <a:avLst/>
              </a:prstGeom>
            </p:spPr>
          </p:pic>
        </mc:Fallback>
      </mc:AlternateContent>
    </p:spTree>
    <p:extLst>
      <p:ext uri="{BB962C8B-B14F-4D97-AF65-F5344CB8AC3E}">
        <p14:creationId xmlns:p14="http://schemas.microsoft.com/office/powerpoint/2010/main" val="2647487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6310E-F1A3-FE45-240E-364E130A533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0A16B8-019A-07F4-95B4-9109C13BE01B}"/>
              </a:ext>
            </a:extLst>
          </p:cNvPr>
          <p:cNvPicPr>
            <a:picLocks noChangeAspect="1"/>
          </p:cNvPicPr>
          <p:nvPr/>
        </p:nvPicPr>
        <p:blipFill>
          <a:blip r:embed="rId2"/>
          <a:stretch>
            <a:fillRect/>
          </a:stretch>
        </p:blipFill>
        <p:spPr>
          <a:xfrm>
            <a:off x="104748" y="172296"/>
            <a:ext cx="7772400" cy="4329528"/>
          </a:xfrm>
          <a:prstGeom prst="rect">
            <a:avLst/>
          </a:prstGeom>
        </p:spPr>
      </p:pic>
      <p:pic>
        <p:nvPicPr>
          <p:cNvPr id="5" name="Picture 4">
            <a:extLst>
              <a:ext uri="{FF2B5EF4-FFF2-40B4-BE49-F238E27FC236}">
                <a16:creationId xmlns:a16="http://schemas.microsoft.com/office/drawing/2014/main" id="{8B9442DD-CCB4-F97D-AE9C-237C5383FEB2}"/>
              </a:ext>
            </a:extLst>
          </p:cNvPr>
          <p:cNvPicPr>
            <a:picLocks noChangeAspect="1"/>
          </p:cNvPicPr>
          <p:nvPr/>
        </p:nvPicPr>
        <p:blipFill>
          <a:blip r:embed="rId3"/>
          <a:stretch>
            <a:fillRect/>
          </a:stretch>
        </p:blipFill>
        <p:spPr>
          <a:xfrm>
            <a:off x="8178114" y="260174"/>
            <a:ext cx="4013886" cy="1480851"/>
          </a:xfrm>
          <a:prstGeom prst="rect">
            <a:avLst/>
          </a:prstGeom>
        </p:spPr>
      </p:pic>
      <p:pic>
        <p:nvPicPr>
          <p:cNvPr id="6" name="Picture 5">
            <a:extLst>
              <a:ext uri="{FF2B5EF4-FFF2-40B4-BE49-F238E27FC236}">
                <a16:creationId xmlns:a16="http://schemas.microsoft.com/office/drawing/2014/main" id="{204003CD-52C2-295E-3E23-2E00FA0CC340}"/>
              </a:ext>
            </a:extLst>
          </p:cNvPr>
          <p:cNvPicPr>
            <a:picLocks noChangeAspect="1"/>
          </p:cNvPicPr>
          <p:nvPr/>
        </p:nvPicPr>
        <p:blipFill>
          <a:blip r:embed="rId4"/>
          <a:stretch>
            <a:fillRect/>
          </a:stretch>
        </p:blipFill>
        <p:spPr>
          <a:xfrm>
            <a:off x="8004284" y="1927655"/>
            <a:ext cx="3996198" cy="2401933"/>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710116D-0315-C9FD-5F21-46DB905902D8}"/>
                  </a:ext>
                </a:extLst>
              </p14:cNvPr>
              <p14:cNvContentPartPr/>
              <p14:nvPr/>
            </p14:nvContentPartPr>
            <p14:xfrm>
              <a:off x="10160494" y="3336110"/>
              <a:ext cx="1521720" cy="171000"/>
            </p14:xfrm>
          </p:contentPart>
        </mc:Choice>
        <mc:Fallback xmlns="">
          <p:pic>
            <p:nvPicPr>
              <p:cNvPr id="7" name="Ink 6">
                <a:extLst>
                  <a:ext uri="{FF2B5EF4-FFF2-40B4-BE49-F238E27FC236}">
                    <a16:creationId xmlns:a16="http://schemas.microsoft.com/office/drawing/2014/main" id="{B710116D-0315-C9FD-5F21-46DB905902D8}"/>
                  </a:ext>
                </a:extLst>
              </p:cNvPr>
              <p:cNvPicPr/>
              <p:nvPr/>
            </p:nvPicPr>
            <p:blipFill>
              <a:blip r:embed="rId6"/>
              <a:stretch>
                <a:fillRect/>
              </a:stretch>
            </p:blipFill>
            <p:spPr>
              <a:xfrm>
                <a:off x="10106494" y="3228110"/>
                <a:ext cx="1629360" cy="386640"/>
              </a:xfrm>
              <a:prstGeom prst="rect">
                <a:avLst/>
              </a:prstGeom>
            </p:spPr>
          </p:pic>
        </mc:Fallback>
      </mc:AlternateContent>
      <p:sp>
        <p:nvSpPr>
          <p:cNvPr id="2" name="TextBox 1">
            <a:extLst>
              <a:ext uri="{FF2B5EF4-FFF2-40B4-BE49-F238E27FC236}">
                <a16:creationId xmlns:a16="http://schemas.microsoft.com/office/drawing/2014/main" id="{E2047F8C-9E69-192A-9DD0-DB0C45A2DD6B}"/>
              </a:ext>
            </a:extLst>
          </p:cNvPr>
          <p:cNvSpPr txBox="1"/>
          <p:nvPr/>
        </p:nvSpPr>
        <p:spPr>
          <a:xfrm>
            <a:off x="630195" y="4501824"/>
            <a:ext cx="1705232" cy="646331"/>
          </a:xfrm>
          <a:prstGeom prst="rect">
            <a:avLst/>
          </a:prstGeom>
          <a:noFill/>
        </p:spPr>
        <p:txBody>
          <a:bodyPr wrap="square" rtlCol="0">
            <a:spAutoFit/>
          </a:bodyPr>
          <a:lstStyle/>
          <a:p>
            <a:r>
              <a:rPr lang="en-US" dirty="0"/>
              <a:t>Very, Very, Very, Very special</a:t>
            </a: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AE479A36-61FE-FFE5-85CD-C04C39F83F9B}"/>
                  </a:ext>
                </a:extLst>
              </p14:cNvPr>
              <p14:cNvContentPartPr/>
              <p14:nvPr/>
            </p14:nvContentPartPr>
            <p14:xfrm>
              <a:off x="1208374" y="4081310"/>
              <a:ext cx="39240" cy="482040"/>
            </p14:xfrm>
          </p:contentPart>
        </mc:Choice>
        <mc:Fallback xmlns="">
          <p:pic>
            <p:nvPicPr>
              <p:cNvPr id="3" name="Ink 2">
                <a:extLst>
                  <a:ext uri="{FF2B5EF4-FFF2-40B4-BE49-F238E27FC236}">
                    <a16:creationId xmlns:a16="http://schemas.microsoft.com/office/drawing/2014/main" id="{AE479A36-61FE-FFE5-85CD-C04C39F83F9B}"/>
                  </a:ext>
                </a:extLst>
              </p:cNvPr>
              <p:cNvPicPr/>
              <p:nvPr/>
            </p:nvPicPr>
            <p:blipFill>
              <a:blip r:embed="rId8"/>
              <a:stretch>
                <a:fillRect/>
              </a:stretch>
            </p:blipFill>
            <p:spPr>
              <a:xfrm>
                <a:off x="1190538" y="4063310"/>
                <a:ext cx="74556" cy="517680"/>
              </a:xfrm>
              <a:prstGeom prst="rect">
                <a:avLst/>
              </a:prstGeom>
            </p:spPr>
          </p:pic>
        </mc:Fallback>
      </mc:AlternateContent>
      <p:sp>
        <p:nvSpPr>
          <p:cNvPr id="9" name="TextBox 8">
            <a:extLst>
              <a:ext uri="{FF2B5EF4-FFF2-40B4-BE49-F238E27FC236}">
                <a16:creationId xmlns:a16="http://schemas.microsoft.com/office/drawing/2014/main" id="{8C916606-BACD-F9E6-1ED3-B3E8C3EE08FE}"/>
              </a:ext>
            </a:extLst>
          </p:cNvPr>
          <p:cNvSpPr txBox="1"/>
          <p:nvPr/>
        </p:nvSpPr>
        <p:spPr>
          <a:xfrm>
            <a:off x="6573795" y="5148155"/>
            <a:ext cx="2051221" cy="369332"/>
          </a:xfrm>
          <a:prstGeom prst="rect">
            <a:avLst/>
          </a:prstGeom>
          <a:noFill/>
        </p:spPr>
        <p:txBody>
          <a:bodyPr wrap="square" rtlCol="0">
            <a:spAutoFit/>
          </a:bodyPr>
          <a:lstStyle/>
          <a:p>
            <a:r>
              <a:rPr lang="en-US" dirty="0">
                <a:solidFill>
                  <a:srgbClr val="FF0000"/>
                </a:solidFill>
              </a:rPr>
              <a:t>Still quite special!</a:t>
            </a:r>
          </a:p>
        </p:txBody>
      </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51AD8D8C-02F8-CF50-5566-5D8FCCD1F498}"/>
                  </a:ext>
                </a:extLst>
              </p14:cNvPr>
              <p14:cNvContentPartPr/>
              <p14:nvPr/>
            </p14:nvContentPartPr>
            <p14:xfrm>
              <a:off x="7269778" y="5134932"/>
              <a:ext cx="360" cy="360"/>
            </p14:xfrm>
          </p:contentPart>
        </mc:Choice>
        <mc:Fallback xmlns="">
          <p:pic>
            <p:nvPicPr>
              <p:cNvPr id="10" name="Ink 9">
                <a:extLst>
                  <a:ext uri="{FF2B5EF4-FFF2-40B4-BE49-F238E27FC236}">
                    <a16:creationId xmlns:a16="http://schemas.microsoft.com/office/drawing/2014/main" id="{51AD8D8C-02F8-CF50-5566-5D8FCCD1F498}"/>
                  </a:ext>
                </a:extLst>
              </p:cNvPr>
              <p:cNvPicPr/>
              <p:nvPr/>
            </p:nvPicPr>
            <p:blipFill>
              <a:blip r:embed="rId10"/>
              <a:stretch>
                <a:fillRect/>
              </a:stretch>
            </p:blipFill>
            <p:spPr>
              <a:xfrm>
                <a:off x="7260778" y="512593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B421107-BE20-98A8-14B8-D5DDE9DDFDE7}"/>
                  </a:ext>
                </a:extLst>
              </p14:cNvPr>
              <p14:cNvContentPartPr/>
              <p14:nvPr/>
            </p14:nvContentPartPr>
            <p14:xfrm>
              <a:off x="7269778" y="780012"/>
              <a:ext cx="682560" cy="4354920"/>
            </p14:xfrm>
          </p:contentPart>
        </mc:Choice>
        <mc:Fallback xmlns="">
          <p:pic>
            <p:nvPicPr>
              <p:cNvPr id="11" name="Ink 10">
                <a:extLst>
                  <a:ext uri="{FF2B5EF4-FFF2-40B4-BE49-F238E27FC236}">
                    <a16:creationId xmlns:a16="http://schemas.microsoft.com/office/drawing/2014/main" id="{6B421107-BE20-98A8-14B8-D5DDE9DDFDE7}"/>
                  </a:ext>
                </a:extLst>
              </p:cNvPr>
              <p:cNvPicPr/>
              <p:nvPr/>
            </p:nvPicPr>
            <p:blipFill>
              <a:blip r:embed="rId12"/>
              <a:stretch>
                <a:fillRect/>
              </a:stretch>
            </p:blipFill>
            <p:spPr>
              <a:xfrm>
                <a:off x="7260778" y="771012"/>
                <a:ext cx="700200" cy="4372560"/>
              </a:xfrm>
              <a:prstGeom prst="rect">
                <a:avLst/>
              </a:prstGeom>
            </p:spPr>
          </p:pic>
        </mc:Fallback>
      </mc:AlternateContent>
      <p:sp>
        <p:nvSpPr>
          <p:cNvPr id="8" name="TextBox 7">
            <a:extLst>
              <a:ext uri="{FF2B5EF4-FFF2-40B4-BE49-F238E27FC236}">
                <a16:creationId xmlns:a16="http://schemas.microsoft.com/office/drawing/2014/main" id="{FE835092-C57A-D859-589A-C94417139CDB}"/>
              </a:ext>
            </a:extLst>
          </p:cNvPr>
          <p:cNvSpPr txBox="1"/>
          <p:nvPr/>
        </p:nvSpPr>
        <p:spPr>
          <a:xfrm>
            <a:off x="2335427" y="5759669"/>
            <a:ext cx="7060821" cy="461665"/>
          </a:xfrm>
          <a:prstGeom prst="rect">
            <a:avLst/>
          </a:prstGeom>
          <a:noFill/>
        </p:spPr>
        <p:txBody>
          <a:bodyPr wrap="square" rtlCol="0">
            <a:spAutoFit/>
          </a:bodyPr>
          <a:lstStyle/>
          <a:p>
            <a:r>
              <a:rPr lang="en-US" sz="2400" dirty="0"/>
              <a:t>But where does “my” data sit???</a:t>
            </a:r>
          </a:p>
        </p:txBody>
      </p:sp>
    </p:spTree>
    <p:extLst>
      <p:ext uri="{BB962C8B-B14F-4D97-AF65-F5344CB8AC3E}">
        <p14:creationId xmlns:p14="http://schemas.microsoft.com/office/powerpoint/2010/main" val="4158664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5D699-A2F7-304E-B411-B5DBA1F92EE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B6F8EF-57F1-D675-CBA9-BFCD1989AE80}"/>
              </a:ext>
            </a:extLst>
          </p:cNvPr>
          <p:cNvPicPr>
            <a:picLocks noChangeAspect="1"/>
          </p:cNvPicPr>
          <p:nvPr/>
        </p:nvPicPr>
        <p:blipFill>
          <a:blip r:embed="rId3"/>
          <a:stretch>
            <a:fillRect/>
          </a:stretch>
        </p:blipFill>
        <p:spPr>
          <a:xfrm>
            <a:off x="127687" y="409344"/>
            <a:ext cx="7772400" cy="4329528"/>
          </a:xfrm>
          <a:prstGeom prst="rect">
            <a:avLst/>
          </a:prstGeom>
        </p:spPr>
      </p:pic>
      <p:pic>
        <p:nvPicPr>
          <p:cNvPr id="5" name="Picture 4">
            <a:extLst>
              <a:ext uri="{FF2B5EF4-FFF2-40B4-BE49-F238E27FC236}">
                <a16:creationId xmlns:a16="http://schemas.microsoft.com/office/drawing/2014/main" id="{98A1C025-8EA3-C695-FB1E-A7ED4F200583}"/>
              </a:ext>
            </a:extLst>
          </p:cNvPr>
          <p:cNvPicPr>
            <a:picLocks noChangeAspect="1"/>
          </p:cNvPicPr>
          <p:nvPr/>
        </p:nvPicPr>
        <p:blipFill>
          <a:blip r:embed="rId4"/>
          <a:stretch>
            <a:fillRect/>
          </a:stretch>
        </p:blipFill>
        <p:spPr>
          <a:xfrm>
            <a:off x="8178114" y="260174"/>
            <a:ext cx="4013886" cy="1480851"/>
          </a:xfrm>
          <a:prstGeom prst="rect">
            <a:avLst/>
          </a:prstGeom>
        </p:spPr>
      </p:pic>
      <p:pic>
        <p:nvPicPr>
          <p:cNvPr id="6" name="Picture 5">
            <a:extLst>
              <a:ext uri="{FF2B5EF4-FFF2-40B4-BE49-F238E27FC236}">
                <a16:creationId xmlns:a16="http://schemas.microsoft.com/office/drawing/2014/main" id="{0709D785-4A58-AEB1-CCEE-BBC3E19E611A}"/>
              </a:ext>
            </a:extLst>
          </p:cNvPr>
          <p:cNvPicPr>
            <a:picLocks noChangeAspect="1"/>
          </p:cNvPicPr>
          <p:nvPr/>
        </p:nvPicPr>
        <p:blipFill>
          <a:blip r:embed="rId5"/>
          <a:stretch>
            <a:fillRect/>
          </a:stretch>
        </p:blipFill>
        <p:spPr>
          <a:xfrm>
            <a:off x="8004284" y="1927655"/>
            <a:ext cx="3996198" cy="2401933"/>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BC54D1D-2398-8DD6-31DA-F38CAACFF3E1}"/>
                  </a:ext>
                </a:extLst>
              </p14:cNvPr>
              <p14:cNvContentPartPr/>
              <p14:nvPr/>
            </p14:nvContentPartPr>
            <p14:xfrm>
              <a:off x="10160494" y="3336110"/>
              <a:ext cx="1521720" cy="171000"/>
            </p14:xfrm>
          </p:contentPart>
        </mc:Choice>
        <mc:Fallback xmlns="">
          <p:pic>
            <p:nvPicPr>
              <p:cNvPr id="7" name="Ink 6">
                <a:extLst>
                  <a:ext uri="{FF2B5EF4-FFF2-40B4-BE49-F238E27FC236}">
                    <a16:creationId xmlns:a16="http://schemas.microsoft.com/office/drawing/2014/main" id="{0BC54D1D-2398-8DD6-31DA-F38CAACFF3E1}"/>
                  </a:ext>
                </a:extLst>
              </p:cNvPr>
              <p:cNvPicPr/>
              <p:nvPr/>
            </p:nvPicPr>
            <p:blipFill>
              <a:blip r:embed="rId7"/>
              <a:stretch>
                <a:fillRect/>
              </a:stretch>
            </p:blipFill>
            <p:spPr>
              <a:xfrm>
                <a:off x="10106494" y="3228110"/>
                <a:ext cx="1629360" cy="386640"/>
              </a:xfrm>
              <a:prstGeom prst="rect">
                <a:avLst/>
              </a:prstGeom>
            </p:spPr>
          </p:pic>
        </mc:Fallback>
      </mc:AlternateContent>
      <p:sp>
        <p:nvSpPr>
          <p:cNvPr id="2" name="TextBox 1">
            <a:extLst>
              <a:ext uri="{FF2B5EF4-FFF2-40B4-BE49-F238E27FC236}">
                <a16:creationId xmlns:a16="http://schemas.microsoft.com/office/drawing/2014/main" id="{98451FCE-4244-E50C-7C60-C02481D6017D}"/>
              </a:ext>
            </a:extLst>
          </p:cNvPr>
          <p:cNvSpPr txBox="1"/>
          <p:nvPr/>
        </p:nvSpPr>
        <p:spPr>
          <a:xfrm>
            <a:off x="630195" y="4501824"/>
            <a:ext cx="1705232" cy="646331"/>
          </a:xfrm>
          <a:prstGeom prst="rect">
            <a:avLst/>
          </a:prstGeom>
          <a:noFill/>
        </p:spPr>
        <p:txBody>
          <a:bodyPr wrap="square" rtlCol="0">
            <a:spAutoFit/>
          </a:bodyPr>
          <a:lstStyle/>
          <a:p>
            <a:r>
              <a:rPr lang="en-US" dirty="0"/>
              <a:t>Very, Very, Very, Very special</a:t>
            </a:r>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B272D785-8CEC-E0BB-ED83-1FFEB8DF1ED2}"/>
                  </a:ext>
                </a:extLst>
              </p14:cNvPr>
              <p14:cNvContentPartPr/>
              <p14:nvPr/>
            </p14:nvContentPartPr>
            <p14:xfrm>
              <a:off x="1208374" y="4081310"/>
              <a:ext cx="39240" cy="482040"/>
            </p14:xfrm>
          </p:contentPart>
        </mc:Choice>
        <mc:Fallback xmlns="">
          <p:pic>
            <p:nvPicPr>
              <p:cNvPr id="3" name="Ink 2">
                <a:extLst>
                  <a:ext uri="{FF2B5EF4-FFF2-40B4-BE49-F238E27FC236}">
                    <a16:creationId xmlns:a16="http://schemas.microsoft.com/office/drawing/2014/main" id="{B272D785-8CEC-E0BB-ED83-1FFEB8DF1ED2}"/>
                  </a:ext>
                </a:extLst>
              </p:cNvPr>
              <p:cNvPicPr/>
              <p:nvPr/>
            </p:nvPicPr>
            <p:blipFill>
              <a:blip r:embed="rId9"/>
              <a:stretch>
                <a:fillRect/>
              </a:stretch>
            </p:blipFill>
            <p:spPr>
              <a:xfrm>
                <a:off x="1190538" y="4063310"/>
                <a:ext cx="74556" cy="517680"/>
              </a:xfrm>
              <a:prstGeom prst="rect">
                <a:avLst/>
              </a:prstGeom>
            </p:spPr>
          </p:pic>
        </mc:Fallback>
      </mc:AlternateContent>
      <p:sp>
        <p:nvSpPr>
          <p:cNvPr id="9" name="TextBox 8">
            <a:extLst>
              <a:ext uri="{FF2B5EF4-FFF2-40B4-BE49-F238E27FC236}">
                <a16:creationId xmlns:a16="http://schemas.microsoft.com/office/drawing/2014/main" id="{56C65D42-045E-2843-E679-92CE3A5207D2}"/>
              </a:ext>
            </a:extLst>
          </p:cNvPr>
          <p:cNvSpPr txBox="1"/>
          <p:nvPr/>
        </p:nvSpPr>
        <p:spPr>
          <a:xfrm>
            <a:off x="6573795" y="5148155"/>
            <a:ext cx="2051221" cy="369332"/>
          </a:xfrm>
          <a:prstGeom prst="rect">
            <a:avLst/>
          </a:prstGeom>
          <a:noFill/>
        </p:spPr>
        <p:txBody>
          <a:bodyPr wrap="square" rtlCol="0">
            <a:spAutoFit/>
          </a:bodyPr>
          <a:lstStyle/>
          <a:p>
            <a:r>
              <a:rPr lang="en-US" dirty="0">
                <a:solidFill>
                  <a:srgbClr val="FF0000"/>
                </a:solidFill>
              </a:rPr>
              <a:t>Still quite special!</a:t>
            </a:r>
          </a:p>
        </p:txBody>
      </p:sp>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8119F3D3-3A3B-95E1-658E-122DE5F420FD}"/>
                  </a:ext>
                </a:extLst>
              </p14:cNvPr>
              <p14:cNvContentPartPr/>
              <p14:nvPr/>
            </p14:nvContentPartPr>
            <p14:xfrm>
              <a:off x="7269778" y="5134932"/>
              <a:ext cx="360" cy="360"/>
            </p14:xfrm>
          </p:contentPart>
        </mc:Choice>
        <mc:Fallback xmlns="">
          <p:pic>
            <p:nvPicPr>
              <p:cNvPr id="10" name="Ink 9">
                <a:extLst>
                  <a:ext uri="{FF2B5EF4-FFF2-40B4-BE49-F238E27FC236}">
                    <a16:creationId xmlns:a16="http://schemas.microsoft.com/office/drawing/2014/main" id="{8119F3D3-3A3B-95E1-658E-122DE5F420FD}"/>
                  </a:ext>
                </a:extLst>
              </p:cNvPr>
              <p:cNvPicPr/>
              <p:nvPr/>
            </p:nvPicPr>
            <p:blipFill>
              <a:blip r:embed="rId11"/>
              <a:stretch>
                <a:fillRect/>
              </a:stretch>
            </p:blipFill>
            <p:spPr>
              <a:xfrm>
                <a:off x="7260778" y="512593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B85210AC-5722-B83F-3634-9DBA86A04486}"/>
                  </a:ext>
                </a:extLst>
              </p14:cNvPr>
              <p14:cNvContentPartPr/>
              <p14:nvPr/>
            </p14:nvContentPartPr>
            <p14:xfrm>
              <a:off x="7269778" y="780012"/>
              <a:ext cx="682560" cy="4354920"/>
            </p14:xfrm>
          </p:contentPart>
        </mc:Choice>
        <mc:Fallback xmlns="">
          <p:pic>
            <p:nvPicPr>
              <p:cNvPr id="11" name="Ink 10">
                <a:extLst>
                  <a:ext uri="{FF2B5EF4-FFF2-40B4-BE49-F238E27FC236}">
                    <a16:creationId xmlns:a16="http://schemas.microsoft.com/office/drawing/2014/main" id="{B85210AC-5722-B83F-3634-9DBA86A04486}"/>
                  </a:ext>
                </a:extLst>
              </p:cNvPr>
              <p:cNvPicPr/>
              <p:nvPr/>
            </p:nvPicPr>
            <p:blipFill>
              <a:blip r:embed="rId13"/>
              <a:stretch>
                <a:fillRect/>
              </a:stretch>
            </p:blipFill>
            <p:spPr>
              <a:xfrm>
                <a:off x="7260778" y="771012"/>
                <a:ext cx="700200" cy="4372560"/>
              </a:xfrm>
              <a:prstGeom prst="rect">
                <a:avLst/>
              </a:prstGeom>
            </p:spPr>
          </p:pic>
        </mc:Fallback>
      </mc:AlternateContent>
      <p:sp>
        <p:nvSpPr>
          <p:cNvPr id="8" name="TextBox 7">
            <a:extLst>
              <a:ext uri="{FF2B5EF4-FFF2-40B4-BE49-F238E27FC236}">
                <a16:creationId xmlns:a16="http://schemas.microsoft.com/office/drawing/2014/main" id="{03366C76-4205-9F8C-412D-1400001231AA}"/>
              </a:ext>
            </a:extLst>
          </p:cNvPr>
          <p:cNvSpPr txBox="1"/>
          <p:nvPr/>
        </p:nvSpPr>
        <p:spPr>
          <a:xfrm>
            <a:off x="2335427" y="5759669"/>
            <a:ext cx="7060821" cy="461665"/>
          </a:xfrm>
          <a:prstGeom prst="rect">
            <a:avLst/>
          </a:prstGeom>
          <a:noFill/>
        </p:spPr>
        <p:txBody>
          <a:bodyPr wrap="square" rtlCol="0">
            <a:spAutoFit/>
          </a:bodyPr>
          <a:lstStyle/>
          <a:p>
            <a:r>
              <a:rPr lang="en-US" sz="2400" dirty="0"/>
              <a:t>But where does “my” data sit???</a:t>
            </a:r>
          </a:p>
        </p:txBody>
      </p:sp>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421B75ED-A3FC-4BC4-4B2B-F31F7FD60BDA}"/>
                  </a:ext>
                </a:extLst>
              </p14:cNvPr>
              <p14:cNvContentPartPr/>
              <p14:nvPr/>
            </p14:nvContentPartPr>
            <p14:xfrm>
              <a:off x="588454" y="375470"/>
              <a:ext cx="1728720" cy="3498120"/>
            </p14:xfrm>
          </p:contentPart>
        </mc:Choice>
        <mc:Fallback xmlns="">
          <p:pic>
            <p:nvPicPr>
              <p:cNvPr id="12" name="Ink 11">
                <a:extLst>
                  <a:ext uri="{FF2B5EF4-FFF2-40B4-BE49-F238E27FC236}">
                    <a16:creationId xmlns:a16="http://schemas.microsoft.com/office/drawing/2014/main" id="{421B75ED-A3FC-4BC4-4B2B-F31F7FD60BDA}"/>
                  </a:ext>
                </a:extLst>
              </p:cNvPr>
              <p:cNvPicPr/>
              <p:nvPr/>
            </p:nvPicPr>
            <p:blipFill>
              <a:blip r:embed="rId15"/>
              <a:stretch>
                <a:fillRect/>
              </a:stretch>
            </p:blipFill>
            <p:spPr>
              <a:xfrm>
                <a:off x="525454" y="312470"/>
                <a:ext cx="1854360" cy="3623760"/>
              </a:xfrm>
              <a:prstGeom prst="rect">
                <a:avLst/>
              </a:prstGeom>
            </p:spPr>
          </p:pic>
        </mc:Fallback>
      </mc:AlternateContent>
      <p:sp>
        <p:nvSpPr>
          <p:cNvPr id="13" name="TextBox 12">
            <a:extLst>
              <a:ext uri="{FF2B5EF4-FFF2-40B4-BE49-F238E27FC236}">
                <a16:creationId xmlns:a16="http://schemas.microsoft.com/office/drawing/2014/main" id="{1AEC92B7-B0AD-E75B-0769-23D9D5894F0A}"/>
              </a:ext>
            </a:extLst>
          </p:cNvPr>
          <p:cNvSpPr txBox="1"/>
          <p:nvPr/>
        </p:nvSpPr>
        <p:spPr>
          <a:xfrm>
            <a:off x="2718486" y="4563350"/>
            <a:ext cx="2203377" cy="1200329"/>
          </a:xfrm>
          <a:prstGeom prst="rect">
            <a:avLst/>
          </a:prstGeom>
          <a:noFill/>
        </p:spPr>
        <p:txBody>
          <a:bodyPr wrap="square" rtlCol="0">
            <a:spAutoFit/>
          </a:bodyPr>
          <a:lstStyle/>
          <a:p>
            <a:r>
              <a:rPr lang="en-US" dirty="0"/>
              <a:t>Can’t be here…as must contain cliques of arbitrary size</a:t>
            </a:r>
          </a:p>
        </p:txBody>
      </p:sp>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217868B4-214D-CEE6-514D-51F92815619B}"/>
                  </a:ext>
                </a:extLst>
              </p14:cNvPr>
              <p14:cNvContentPartPr/>
              <p14:nvPr/>
            </p14:nvContentPartPr>
            <p14:xfrm>
              <a:off x="1431574" y="3870710"/>
              <a:ext cx="1307880" cy="944640"/>
            </p14:xfrm>
          </p:contentPart>
        </mc:Choice>
        <mc:Fallback xmlns="">
          <p:pic>
            <p:nvPicPr>
              <p:cNvPr id="14" name="Ink 13">
                <a:extLst>
                  <a:ext uri="{FF2B5EF4-FFF2-40B4-BE49-F238E27FC236}">
                    <a16:creationId xmlns:a16="http://schemas.microsoft.com/office/drawing/2014/main" id="{217868B4-214D-CEE6-514D-51F92815619B}"/>
                  </a:ext>
                </a:extLst>
              </p:cNvPr>
              <p:cNvPicPr/>
              <p:nvPr/>
            </p:nvPicPr>
            <p:blipFill>
              <a:blip r:embed="rId17"/>
              <a:stretch>
                <a:fillRect/>
              </a:stretch>
            </p:blipFill>
            <p:spPr>
              <a:xfrm>
                <a:off x="1425454" y="3864590"/>
                <a:ext cx="1320120" cy="956880"/>
              </a:xfrm>
              <a:prstGeom prst="rect">
                <a:avLst/>
              </a:prstGeom>
            </p:spPr>
          </p:pic>
        </mc:Fallback>
      </mc:AlternateContent>
      <p:sp>
        <p:nvSpPr>
          <p:cNvPr id="15" name="TextBox 14">
            <a:extLst>
              <a:ext uri="{FF2B5EF4-FFF2-40B4-BE49-F238E27FC236}">
                <a16:creationId xmlns:a16="http://schemas.microsoft.com/office/drawing/2014/main" id="{6FBD09E5-70A0-608A-960A-56007C2F6C20}"/>
              </a:ext>
            </a:extLst>
          </p:cNvPr>
          <p:cNvSpPr txBox="1"/>
          <p:nvPr/>
        </p:nvSpPr>
        <p:spPr>
          <a:xfrm>
            <a:off x="2000555" y="1000599"/>
            <a:ext cx="958917" cy="369332"/>
          </a:xfrm>
          <a:prstGeom prst="rect">
            <a:avLst/>
          </a:prstGeom>
          <a:noFill/>
        </p:spPr>
        <p:txBody>
          <a:bodyPr wrap="none" rtlCol="0">
            <a:spAutoFit/>
          </a:bodyPr>
          <a:lstStyle/>
          <a:p>
            <a:r>
              <a:rPr lang="en-US" dirty="0">
                <a:solidFill>
                  <a:srgbClr val="FF0000"/>
                </a:solidFill>
              </a:rPr>
              <a:t>(planar)</a:t>
            </a:r>
          </a:p>
        </p:txBody>
      </p:sp>
      <p:sp>
        <p:nvSpPr>
          <p:cNvPr id="16" name="TextBox 15">
            <a:extLst>
              <a:ext uri="{FF2B5EF4-FFF2-40B4-BE49-F238E27FC236}">
                <a16:creationId xmlns:a16="http://schemas.microsoft.com/office/drawing/2014/main" id="{6C449F67-1EFE-E8D8-9F9B-22DBA4103DBE}"/>
              </a:ext>
            </a:extLst>
          </p:cNvPr>
          <p:cNvSpPr txBox="1"/>
          <p:nvPr/>
        </p:nvSpPr>
        <p:spPr>
          <a:xfrm>
            <a:off x="4665089" y="1088891"/>
            <a:ext cx="958917" cy="369332"/>
          </a:xfrm>
          <a:prstGeom prst="rect">
            <a:avLst/>
          </a:prstGeom>
          <a:noFill/>
        </p:spPr>
        <p:txBody>
          <a:bodyPr wrap="square" rtlCol="0">
            <a:spAutoFit/>
          </a:bodyPr>
          <a:lstStyle/>
          <a:p>
            <a:r>
              <a:rPr lang="en-US" dirty="0">
                <a:solidFill>
                  <a:srgbClr val="FF0000"/>
                </a:solidFill>
              </a:rPr>
              <a:t>(map)</a:t>
            </a:r>
          </a:p>
        </p:txBody>
      </p:sp>
      <p:pic>
        <p:nvPicPr>
          <p:cNvPr id="17" name="Graphic 16">
            <a:extLst>
              <a:ext uri="{FF2B5EF4-FFF2-40B4-BE49-F238E27FC236}">
                <a16:creationId xmlns:a16="http://schemas.microsoft.com/office/drawing/2014/main" id="{6CBDA540-D7EB-2E4A-3E2A-AF0D92D7A86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0970" y="5126403"/>
            <a:ext cx="1653287" cy="1731597"/>
          </a:xfrm>
          <a:prstGeom prst="rect">
            <a:avLst/>
          </a:prstGeom>
        </p:spPr>
      </p:pic>
    </p:spTree>
    <p:extLst>
      <p:ext uri="{BB962C8B-B14F-4D97-AF65-F5344CB8AC3E}">
        <p14:creationId xmlns:p14="http://schemas.microsoft.com/office/powerpoint/2010/main" val="3198534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B686774-0322-196A-8D77-CFCF4A5B95D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0A69646-B58C-F941-7D8B-97CA4796ED80}"/>
              </a:ext>
            </a:extLst>
          </p:cNvPr>
          <p:cNvPicPr>
            <a:picLocks noChangeAspect="1"/>
          </p:cNvPicPr>
          <p:nvPr/>
        </p:nvPicPr>
        <p:blipFill>
          <a:blip r:embed="rId2"/>
          <a:stretch>
            <a:fillRect/>
          </a:stretch>
        </p:blipFill>
        <p:spPr>
          <a:xfrm>
            <a:off x="104748" y="172296"/>
            <a:ext cx="7772400" cy="4329528"/>
          </a:xfrm>
          <a:prstGeom prst="rect">
            <a:avLst/>
          </a:prstGeom>
        </p:spPr>
      </p:pic>
      <p:sp>
        <p:nvSpPr>
          <p:cNvPr id="2" name="TextBox 1">
            <a:extLst>
              <a:ext uri="{FF2B5EF4-FFF2-40B4-BE49-F238E27FC236}">
                <a16:creationId xmlns:a16="http://schemas.microsoft.com/office/drawing/2014/main" id="{824C1C2E-554D-42D5-E3E7-E4887F0F6020}"/>
              </a:ext>
            </a:extLst>
          </p:cNvPr>
          <p:cNvSpPr txBox="1"/>
          <p:nvPr/>
        </p:nvSpPr>
        <p:spPr>
          <a:xfrm>
            <a:off x="630195" y="4501824"/>
            <a:ext cx="1705232" cy="646331"/>
          </a:xfrm>
          <a:prstGeom prst="rect">
            <a:avLst/>
          </a:prstGeom>
          <a:noFill/>
        </p:spPr>
        <p:txBody>
          <a:bodyPr wrap="square" rtlCol="0">
            <a:spAutoFit/>
          </a:bodyPr>
          <a:lstStyle/>
          <a:p>
            <a:r>
              <a:rPr lang="en-US" dirty="0"/>
              <a:t>Very, Very, Very, Very special</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F0E9C5A-DF6D-EA20-0BDC-74D33ADB2E2C}"/>
                  </a:ext>
                </a:extLst>
              </p14:cNvPr>
              <p14:cNvContentPartPr/>
              <p14:nvPr/>
            </p14:nvContentPartPr>
            <p14:xfrm>
              <a:off x="1208374" y="4081310"/>
              <a:ext cx="39240" cy="482040"/>
            </p14:xfrm>
          </p:contentPart>
        </mc:Choice>
        <mc:Fallback xmlns="">
          <p:pic>
            <p:nvPicPr>
              <p:cNvPr id="3" name="Ink 2">
                <a:extLst>
                  <a:ext uri="{FF2B5EF4-FFF2-40B4-BE49-F238E27FC236}">
                    <a16:creationId xmlns:a16="http://schemas.microsoft.com/office/drawing/2014/main" id="{0F0E9C5A-DF6D-EA20-0BDC-74D33ADB2E2C}"/>
                  </a:ext>
                </a:extLst>
              </p:cNvPr>
              <p:cNvPicPr/>
              <p:nvPr/>
            </p:nvPicPr>
            <p:blipFill>
              <a:blip r:embed="rId4"/>
              <a:stretch>
                <a:fillRect/>
              </a:stretch>
            </p:blipFill>
            <p:spPr>
              <a:xfrm>
                <a:off x="1190538" y="4063310"/>
                <a:ext cx="74556" cy="517680"/>
              </a:xfrm>
              <a:prstGeom prst="rect">
                <a:avLst/>
              </a:prstGeom>
            </p:spPr>
          </p:pic>
        </mc:Fallback>
      </mc:AlternateContent>
      <p:sp>
        <p:nvSpPr>
          <p:cNvPr id="9" name="TextBox 8">
            <a:extLst>
              <a:ext uri="{FF2B5EF4-FFF2-40B4-BE49-F238E27FC236}">
                <a16:creationId xmlns:a16="http://schemas.microsoft.com/office/drawing/2014/main" id="{9E3DA22D-CD15-174B-38A5-1B802DA0BBB1}"/>
              </a:ext>
            </a:extLst>
          </p:cNvPr>
          <p:cNvSpPr txBox="1"/>
          <p:nvPr/>
        </p:nvSpPr>
        <p:spPr>
          <a:xfrm>
            <a:off x="6573795" y="5148155"/>
            <a:ext cx="2051221" cy="369332"/>
          </a:xfrm>
          <a:prstGeom prst="rect">
            <a:avLst/>
          </a:prstGeom>
          <a:noFill/>
        </p:spPr>
        <p:txBody>
          <a:bodyPr wrap="square" rtlCol="0">
            <a:spAutoFit/>
          </a:bodyPr>
          <a:lstStyle/>
          <a:p>
            <a:r>
              <a:rPr lang="en-US" dirty="0">
                <a:solidFill>
                  <a:srgbClr val="FF0000"/>
                </a:solidFill>
              </a:rPr>
              <a:t>Still quite special!</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B046CDF-1118-8182-BFAD-046FC8DC087F}"/>
                  </a:ext>
                </a:extLst>
              </p14:cNvPr>
              <p14:cNvContentPartPr/>
              <p14:nvPr/>
            </p14:nvContentPartPr>
            <p14:xfrm>
              <a:off x="7269778" y="5134932"/>
              <a:ext cx="360" cy="360"/>
            </p14:xfrm>
          </p:contentPart>
        </mc:Choice>
        <mc:Fallback xmlns="">
          <p:pic>
            <p:nvPicPr>
              <p:cNvPr id="10" name="Ink 9">
                <a:extLst>
                  <a:ext uri="{FF2B5EF4-FFF2-40B4-BE49-F238E27FC236}">
                    <a16:creationId xmlns:a16="http://schemas.microsoft.com/office/drawing/2014/main" id="{0B046CDF-1118-8182-BFAD-046FC8DC087F}"/>
                  </a:ext>
                </a:extLst>
              </p:cNvPr>
              <p:cNvPicPr/>
              <p:nvPr/>
            </p:nvPicPr>
            <p:blipFill>
              <a:blip r:embed="rId6"/>
              <a:stretch>
                <a:fillRect/>
              </a:stretch>
            </p:blipFill>
            <p:spPr>
              <a:xfrm>
                <a:off x="7260778" y="512593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E733C65-23A9-0E74-13DC-61A81ED6CD29}"/>
                  </a:ext>
                </a:extLst>
              </p14:cNvPr>
              <p14:cNvContentPartPr/>
              <p14:nvPr/>
            </p14:nvContentPartPr>
            <p14:xfrm>
              <a:off x="7269778" y="780012"/>
              <a:ext cx="682560" cy="4354920"/>
            </p14:xfrm>
          </p:contentPart>
        </mc:Choice>
        <mc:Fallback xmlns="">
          <p:pic>
            <p:nvPicPr>
              <p:cNvPr id="11" name="Ink 10">
                <a:extLst>
                  <a:ext uri="{FF2B5EF4-FFF2-40B4-BE49-F238E27FC236}">
                    <a16:creationId xmlns:a16="http://schemas.microsoft.com/office/drawing/2014/main" id="{2E733C65-23A9-0E74-13DC-61A81ED6CD29}"/>
                  </a:ext>
                </a:extLst>
              </p:cNvPr>
              <p:cNvPicPr/>
              <p:nvPr/>
            </p:nvPicPr>
            <p:blipFill>
              <a:blip r:embed="rId8"/>
              <a:stretch>
                <a:fillRect/>
              </a:stretch>
            </p:blipFill>
            <p:spPr>
              <a:xfrm>
                <a:off x="7260778" y="771012"/>
                <a:ext cx="700200" cy="4372560"/>
              </a:xfrm>
              <a:prstGeom prst="rect">
                <a:avLst/>
              </a:prstGeom>
            </p:spPr>
          </p:pic>
        </mc:Fallback>
      </mc:AlternateContent>
      <p:sp>
        <p:nvSpPr>
          <p:cNvPr id="8" name="TextBox 7">
            <a:extLst>
              <a:ext uri="{FF2B5EF4-FFF2-40B4-BE49-F238E27FC236}">
                <a16:creationId xmlns:a16="http://schemas.microsoft.com/office/drawing/2014/main" id="{41FDDB3B-46B2-C750-69EC-9D5FD3C615D7}"/>
              </a:ext>
            </a:extLst>
          </p:cNvPr>
          <p:cNvSpPr txBox="1"/>
          <p:nvPr/>
        </p:nvSpPr>
        <p:spPr>
          <a:xfrm>
            <a:off x="2335427" y="5759669"/>
            <a:ext cx="7060821" cy="461665"/>
          </a:xfrm>
          <a:prstGeom prst="rect">
            <a:avLst/>
          </a:prstGeom>
          <a:noFill/>
        </p:spPr>
        <p:txBody>
          <a:bodyPr wrap="square" rtlCol="0">
            <a:spAutoFit/>
          </a:bodyPr>
          <a:lstStyle/>
          <a:p>
            <a:r>
              <a:rPr lang="en-US" sz="2400" dirty="0"/>
              <a:t>But where does “my” data sit???</a:t>
            </a:r>
          </a:p>
        </p:txBody>
      </p:sp>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094019B-2C6A-FACD-4A31-1B33063C8470}"/>
                  </a:ext>
                </a:extLst>
              </p14:cNvPr>
              <p14:cNvContentPartPr/>
              <p14:nvPr/>
            </p14:nvContentPartPr>
            <p14:xfrm>
              <a:off x="588454" y="375470"/>
              <a:ext cx="1728720" cy="3498120"/>
            </p14:xfrm>
          </p:contentPart>
        </mc:Choice>
        <mc:Fallback xmlns="">
          <p:pic>
            <p:nvPicPr>
              <p:cNvPr id="12" name="Ink 11">
                <a:extLst>
                  <a:ext uri="{FF2B5EF4-FFF2-40B4-BE49-F238E27FC236}">
                    <a16:creationId xmlns:a16="http://schemas.microsoft.com/office/drawing/2014/main" id="{A094019B-2C6A-FACD-4A31-1B33063C8470}"/>
                  </a:ext>
                </a:extLst>
              </p:cNvPr>
              <p:cNvPicPr/>
              <p:nvPr/>
            </p:nvPicPr>
            <p:blipFill>
              <a:blip r:embed="rId10"/>
              <a:stretch>
                <a:fillRect/>
              </a:stretch>
            </p:blipFill>
            <p:spPr>
              <a:xfrm>
                <a:off x="525454" y="312470"/>
                <a:ext cx="1854360" cy="3623760"/>
              </a:xfrm>
              <a:prstGeom prst="rect">
                <a:avLst/>
              </a:prstGeom>
            </p:spPr>
          </p:pic>
        </mc:Fallback>
      </mc:AlternateContent>
      <p:sp>
        <p:nvSpPr>
          <p:cNvPr id="13" name="TextBox 12">
            <a:extLst>
              <a:ext uri="{FF2B5EF4-FFF2-40B4-BE49-F238E27FC236}">
                <a16:creationId xmlns:a16="http://schemas.microsoft.com/office/drawing/2014/main" id="{95062751-8639-8D81-BD26-E774C83E91C6}"/>
              </a:ext>
            </a:extLst>
          </p:cNvPr>
          <p:cNvSpPr txBox="1"/>
          <p:nvPr/>
        </p:nvSpPr>
        <p:spPr>
          <a:xfrm>
            <a:off x="2718486" y="4563350"/>
            <a:ext cx="2203377" cy="1200329"/>
          </a:xfrm>
          <a:prstGeom prst="rect">
            <a:avLst/>
          </a:prstGeom>
          <a:noFill/>
        </p:spPr>
        <p:txBody>
          <a:bodyPr wrap="square" rtlCol="0">
            <a:spAutoFit/>
          </a:bodyPr>
          <a:lstStyle/>
          <a:p>
            <a:r>
              <a:rPr lang="en-US" dirty="0"/>
              <a:t>Can’t be here…as must contain cliques of arbitrary size</a:t>
            </a:r>
          </a:p>
        </p:txBody>
      </p:sp>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6E91120F-E117-3018-17F6-23301051AC66}"/>
                  </a:ext>
                </a:extLst>
              </p14:cNvPr>
              <p14:cNvContentPartPr/>
              <p14:nvPr/>
            </p14:nvContentPartPr>
            <p14:xfrm>
              <a:off x="1431574" y="3870710"/>
              <a:ext cx="1307880" cy="944640"/>
            </p14:xfrm>
          </p:contentPart>
        </mc:Choice>
        <mc:Fallback xmlns="">
          <p:pic>
            <p:nvPicPr>
              <p:cNvPr id="14" name="Ink 13">
                <a:extLst>
                  <a:ext uri="{FF2B5EF4-FFF2-40B4-BE49-F238E27FC236}">
                    <a16:creationId xmlns:a16="http://schemas.microsoft.com/office/drawing/2014/main" id="{6E91120F-E117-3018-17F6-23301051AC66}"/>
                  </a:ext>
                </a:extLst>
              </p:cNvPr>
              <p:cNvPicPr/>
              <p:nvPr/>
            </p:nvPicPr>
            <p:blipFill>
              <a:blip r:embed="rId12"/>
              <a:stretch>
                <a:fillRect/>
              </a:stretch>
            </p:blipFill>
            <p:spPr>
              <a:xfrm>
                <a:off x="1425454" y="3864592"/>
                <a:ext cx="1320120" cy="956875"/>
              </a:xfrm>
              <a:prstGeom prst="rect">
                <a:avLst/>
              </a:prstGeom>
            </p:spPr>
          </p:pic>
        </mc:Fallback>
      </mc:AlternateContent>
      <p:sp>
        <p:nvSpPr>
          <p:cNvPr id="15" name="TextBox 14">
            <a:extLst>
              <a:ext uri="{FF2B5EF4-FFF2-40B4-BE49-F238E27FC236}">
                <a16:creationId xmlns:a16="http://schemas.microsoft.com/office/drawing/2014/main" id="{F9B6C9E4-7E2C-8470-9D4D-96159DCC7B24}"/>
              </a:ext>
            </a:extLst>
          </p:cNvPr>
          <p:cNvSpPr txBox="1"/>
          <p:nvPr/>
        </p:nvSpPr>
        <p:spPr>
          <a:xfrm>
            <a:off x="2000555" y="1000599"/>
            <a:ext cx="958917" cy="369332"/>
          </a:xfrm>
          <a:prstGeom prst="rect">
            <a:avLst/>
          </a:prstGeom>
          <a:noFill/>
        </p:spPr>
        <p:txBody>
          <a:bodyPr wrap="none" rtlCol="0">
            <a:spAutoFit/>
          </a:bodyPr>
          <a:lstStyle/>
          <a:p>
            <a:r>
              <a:rPr lang="en-US" dirty="0">
                <a:solidFill>
                  <a:srgbClr val="FF0000"/>
                </a:solidFill>
              </a:rPr>
              <a:t>(planar)</a:t>
            </a:r>
          </a:p>
        </p:txBody>
      </p:sp>
      <p:sp>
        <p:nvSpPr>
          <p:cNvPr id="16" name="TextBox 15">
            <a:extLst>
              <a:ext uri="{FF2B5EF4-FFF2-40B4-BE49-F238E27FC236}">
                <a16:creationId xmlns:a16="http://schemas.microsoft.com/office/drawing/2014/main" id="{A7DCA5B0-17E7-3E61-D45F-9520E31BFD74}"/>
              </a:ext>
            </a:extLst>
          </p:cNvPr>
          <p:cNvSpPr txBox="1"/>
          <p:nvPr/>
        </p:nvSpPr>
        <p:spPr>
          <a:xfrm>
            <a:off x="4665089" y="1088891"/>
            <a:ext cx="958917" cy="369332"/>
          </a:xfrm>
          <a:prstGeom prst="rect">
            <a:avLst/>
          </a:prstGeom>
          <a:noFill/>
        </p:spPr>
        <p:txBody>
          <a:bodyPr wrap="square" rtlCol="0">
            <a:spAutoFit/>
          </a:bodyPr>
          <a:lstStyle/>
          <a:p>
            <a:r>
              <a:rPr lang="en-US" dirty="0">
                <a:solidFill>
                  <a:srgbClr val="FF0000"/>
                </a:solidFill>
              </a:rPr>
              <a:t>(map)</a:t>
            </a:r>
          </a:p>
        </p:txBody>
      </p:sp>
      <p:pic>
        <p:nvPicPr>
          <p:cNvPr id="17" name="Picture 16">
            <a:extLst>
              <a:ext uri="{FF2B5EF4-FFF2-40B4-BE49-F238E27FC236}">
                <a16:creationId xmlns:a16="http://schemas.microsoft.com/office/drawing/2014/main" id="{40368FB5-FF05-B510-F4C0-732CB2344869}"/>
              </a:ext>
            </a:extLst>
          </p:cNvPr>
          <p:cNvPicPr>
            <a:picLocks noChangeAspect="1"/>
          </p:cNvPicPr>
          <p:nvPr/>
        </p:nvPicPr>
        <p:blipFill>
          <a:blip r:embed="rId13"/>
          <a:stretch>
            <a:fillRect/>
          </a:stretch>
        </p:blipFill>
        <p:spPr>
          <a:xfrm>
            <a:off x="3081846" y="983369"/>
            <a:ext cx="6972300" cy="647700"/>
          </a:xfrm>
          <a:prstGeom prst="rect">
            <a:avLst/>
          </a:prstGeom>
        </p:spPr>
      </p:pic>
      <p:sp>
        <p:nvSpPr>
          <p:cNvPr id="18" name="TextBox 17">
            <a:extLst>
              <a:ext uri="{FF2B5EF4-FFF2-40B4-BE49-F238E27FC236}">
                <a16:creationId xmlns:a16="http://schemas.microsoft.com/office/drawing/2014/main" id="{4286AF82-DC44-6077-45BE-C6A00F216E77}"/>
              </a:ext>
            </a:extLst>
          </p:cNvPr>
          <p:cNvSpPr txBox="1"/>
          <p:nvPr/>
        </p:nvSpPr>
        <p:spPr>
          <a:xfrm>
            <a:off x="10185057" y="1194522"/>
            <a:ext cx="1702143"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Nesetril</a:t>
            </a:r>
            <a:r>
              <a:rPr lang="en-US" dirty="0">
                <a:solidFill>
                  <a:srgbClr val="00B0F0"/>
                </a:solidFill>
              </a:rPr>
              <a:t> 2021)</a:t>
            </a:r>
          </a:p>
        </p:txBody>
      </p:sp>
      <p:sp>
        <p:nvSpPr>
          <p:cNvPr id="19" name="Rectangle 18">
            <a:extLst>
              <a:ext uri="{FF2B5EF4-FFF2-40B4-BE49-F238E27FC236}">
                <a16:creationId xmlns:a16="http://schemas.microsoft.com/office/drawing/2014/main" id="{B5E44286-AD67-AE58-B641-52F2EF06C040}"/>
              </a:ext>
            </a:extLst>
          </p:cNvPr>
          <p:cNvSpPr/>
          <p:nvPr/>
        </p:nvSpPr>
        <p:spPr>
          <a:xfrm>
            <a:off x="2959472" y="873413"/>
            <a:ext cx="7094674" cy="867612"/>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9860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89E93-BD0A-0738-B9EC-C58AF51B789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273A1A1-062E-86C6-5B8D-0523C0A7C18F}"/>
              </a:ext>
            </a:extLst>
          </p:cNvPr>
          <p:cNvPicPr>
            <a:picLocks noChangeAspect="1"/>
          </p:cNvPicPr>
          <p:nvPr/>
        </p:nvPicPr>
        <p:blipFill>
          <a:blip r:embed="rId2"/>
          <a:stretch>
            <a:fillRect/>
          </a:stretch>
        </p:blipFill>
        <p:spPr>
          <a:xfrm>
            <a:off x="104748" y="172296"/>
            <a:ext cx="7772400" cy="4329528"/>
          </a:xfrm>
          <a:prstGeom prst="rect">
            <a:avLst/>
          </a:prstGeom>
        </p:spPr>
      </p:pic>
      <p:sp>
        <p:nvSpPr>
          <p:cNvPr id="2" name="TextBox 1">
            <a:extLst>
              <a:ext uri="{FF2B5EF4-FFF2-40B4-BE49-F238E27FC236}">
                <a16:creationId xmlns:a16="http://schemas.microsoft.com/office/drawing/2014/main" id="{AFFCCB13-335F-AE01-D75B-184DDC2881EF}"/>
              </a:ext>
            </a:extLst>
          </p:cNvPr>
          <p:cNvSpPr txBox="1"/>
          <p:nvPr/>
        </p:nvSpPr>
        <p:spPr>
          <a:xfrm>
            <a:off x="630195" y="4501824"/>
            <a:ext cx="1705232" cy="646331"/>
          </a:xfrm>
          <a:prstGeom prst="rect">
            <a:avLst/>
          </a:prstGeom>
          <a:noFill/>
        </p:spPr>
        <p:txBody>
          <a:bodyPr wrap="square" rtlCol="0">
            <a:spAutoFit/>
          </a:bodyPr>
          <a:lstStyle/>
          <a:p>
            <a:r>
              <a:rPr lang="en-US" dirty="0"/>
              <a:t>Very, Very, Very, Very special</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7BAA3F7-1FF0-D823-07E9-C2067EBAC9C1}"/>
                  </a:ext>
                </a:extLst>
              </p14:cNvPr>
              <p14:cNvContentPartPr/>
              <p14:nvPr/>
            </p14:nvContentPartPr>
            <p14:xfrm>
              <a:off x="1208374" y="4081310"/>
              <a:ext cx="39240" cy="482040"/>
            </p14:xfrm>
          </p:contentPart>
        </mc:Choice>
        <mc:Fallback xmlns="">
          <p:pic>
            <p:nvPicPr>
              <p:cNvPr id="3" name="Ink 2">
                <a:extLst>
                  <a:ext uri="{FF2B5EF4-FFF2-40B4-BE49-F238E27FC236}">
                    <a16:creationId xmlns:a16="http://schemas.microsoft.com/office/drawing/2014/main" id="{77BAA3F7-1FF0-D823-07E9-C2067EBAC9C1}"/>
                  </a:ext>
                </a:extLst>
              </p:cNvPr>
              <p:cNvPicPr/>
              <p:nvPr/>
            </p:nvPicPr>
            <p:blipFill>
              <a:blip r:embed="rId4"/>
              <a:stretch>
                <a:fillRect/>
              </a:stretch>
            </p:blipFill>
            <p:spPr>
              <a:xfrm>
                <a:off x="1190538" y="4063310"/>
                <a:ext cx="74556" cy="517680"/>
              </a:xfrm>
              <a:prstGeom prst="rect">
                <a:avLst/>
              </a:prstGeom>
            </p:spPr>
          </p:pic>
        </mc:Fallback>
      </mc:AlternateContent>
      <p:sp>
        <p:nvSpPr>
          <p:cNvPr id="9" name="TextBox 8">
            <a:extLst>
              <a:ext uri="{FF2B5EF4-FFF2-40B4-BE49-F238E27FC236}">
                <a16:creationId xmlns:a16="http://schemas.microsoft.com/office/drawing/2014/main" id="{D98F7FC2-358A-A89E-8EB7-E59F0AC688DC}"/>
              </a:ext>
            </a:extLst>
          </p:cNvPr>
          <p:cNvSpPr txBox="1"/>
          <p:nvPr/>
        </p:nvSpPr>
        <p:spPr>
          <a:xfrm>
            <a:off x="6573795" y="4963489"/>
            <a:ext cx="2051221" cy="369332"/>
          </a:xfrm>
          <a:prstGeom prst="rect">
            <a:avLst/>
          </a:prstGeom>
          <a:noFill/>
        </p:spPr>
        <p:txBody>
          <a:bodyPr wrap="square" rtlCol="0">
            <a:spAutoFit/>
          </a:bodyPr>
          <a:lstStyle/>
          <a:p>
            <a:r>
              <a:rPr lang="en-US" dirty="0">
                <a:solidFill>
                  <a:srgbClr val="FF0000"/>
                </a:solidFill>
              </a:rPr>
              <a:t>Still quite special!</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6811BAC-BE01-0119-19EC-7FF3A3CE0DD4}"/>
                  </a:ext>
                </a:extLst>
              </p14:cNvPr>
              <p14:cNvContentPartPr/>
              <p14:nvPr/>
            </p14:nvContentPartPr>
            <p14:xfrm>
              <a:off x="7269778" y="5134932"/>
              <a:ext cx="360" cy="360"/>
            </p14:xfrm>
          </p:contentPart>
        </mc:Choice>
        <mc:Fallback xmlns="">
          <p:pic>
            <p:nvPicPr>
              <p:cNvPr id="10" name="Ink 9">
                <a:extLst>
                  <a:ext uri="{FF2B5EF4-FFF2-40B4-BE49-F238E27FC236}">
                    <a16:creationId xmlns:a16="http://schemas.microsoft.com/office/drawing/2014/main" id="{56811BAC-BE01-0119-19EC-7FF3A3CE0DD4}"/>
                  </a:ext>
                </a:extLst>
              </p:cNvPr>
              <p:cNvPicPr/>
              <p:nvPr/>
            </p:nvPicPr>
            <p:blipFill>
              <a:blip r:embed="rId6"/>
              <a:stretch>
                <a:fillRect/>
              </a:stretch>
            </p:blipFill>
            <p:spPr>
              <a:xfrm>
                <a:off x="7260778" y="512593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761FC4B-1B8D-6A1D-33B9-5D07FB27B2A0}"/>
                  </a:ext>
                </a:extLst>
              </p14:cNvPr>
              <p14:cNvContentPartPr/>
              <p14:nvPr/>
            </p14:nvContentPartPr>
            <p14:xfrm>
              <a:off x="7269778" y="780012"/>
              <a:ext cx="682560" cy="4354920"/>
            </p14:xfrm>
          </p:contentPart>
        </mc:Choice>
        <mc:Fallback xmlns="">
          <p:pic>
            <p:nvPicPr>
              <p:cNvPr id="11" name="Ink 10">
                <a:extLst>
                  <a:ext uri="{FF2B5EF4-FFF2-40B4-BE49-F238E27FC236}">
                    <a16:creationId xmlns:a16="http://schemas.microsoft.com/office/drawing/2014/main" id="{C761FC4B-1B8D-6A1D-33B9-5D07FB27B2A0}"/>
                  </a:ext>
                </a:extLst>
              </p:cNvPr>
              <p:cNvPicPr/>
              <p:nvPr/>
            </p:nvPicPr>
            <p:blipFill>
              <a:blip r:embed="rId8"/>
              <a:stretch>
                <a:fillRect/>
              </a:stretch>
            </p:blipFill>
            <p:spPr>
              <a:xfrm>
                <a:off x="7260778" y="771012"/>
                <a:ext cx="700200" cy="4372560"/>
              </a:xfrm>
              <a:prstGeom prst="rect">
                <a:avLst/>
              </a:prstGeom>
            </p:spPr>
          </p:pic>
        </mc:Fallback>
      </mc:AlternateContent>
      <p:sp>
        <p:nvSpPr>
          <p:cNvPr id="8" name="TextBox 7">
            <a:extLst>
              <a:ext uri="{FF2B5EF4-FFF2-40B4-BE49-F238E27FC236}">
                <a16:creationId xmlns:a16="http://schemas.microsoft.com/office/drawing/2014/main" id="{D16108B0-92B8-239C-9059-94350E9ECE51}"/>
              </a:ext>
            </a:extLst>
          </p:cNvPr>
          <p:cNvSpPr txBox="1"/>
          <p:nvPr/>
        </p:nvSpPr>
        <p:spPr>
          <a:xfrm>
            <a:off x="2335427" y="5759669"/>
            <a:ext cx="7060821" cy="461665"/>
          </a:xfrm>
          <a:prstGeom prst="rect">
            <a:avLst/>
          </a:prstGeom>
          <a:noFill/>
        </p:spPr>
        <p:txBody>
          <a:bodyPr wrap="square" rtlCol="0">
            <a:spAutoFit/>
          </a:bodyPr>
          <a:lstStyle/>
          <a:p>
            <a:r>
              <a:rPr lang="en-US" sz="2400" dirty="0"/>
              <a:t>But where does “my” data sit???</a:t>
            </a:r>
          </a:p>
        </p:txBody>
      </p:sp>
      <p:sp>
        <p:nvSpPr>
          <p:cNvPr id="12" name="TextBox 11">
            <a:extLst>
              <a:ext uri="{FF2B5EF4-FFF2-40B4-BE49-F238E27FC236}">
                <a16:creationId xmlns:a16="http://schemas.microsoft.com/office/drawing/2014/main" id="{2FEA6EE6-A93A-74F0-45E4-DDCA7D6C907B}"/>
              </a:ext>
            </a:extLst>
          </p:cNvPr>
          <p:cNvSpPr txBox="1"/>
          <p:nvPr/>
        </p:nvSpPr>
        <p:spPr>
          <a:xfrm>
            <a:off x="8345214" y="273269"/>
            <a:ext cx="3037489" cy="3970318"/>
          </a:xfrm>
          <a:prstGeom prst="rect">
            <a:avLst/>
          </a:prstGeom>
          <a:noFill/>
        </p:spPr>
        <p:txBody>
          <a:bodyPr wrap="square" rtlCol="0">
            <a:spAutoFit/>
          </a:bodyPr>
          <a:lstStyle/>
          <a:p>
            <a:r>
              <a:rPr lang="en-US" dirty="0">
                <a:solidFill>
                  <a:schemeClr val="tx2">
                    <a:lumMod val="50000"/>
                    <a:lumOff val="50000"/>
                  </a:schemeClr>
                </a:solidFill>
              </a:rPr>
              <a:t>Interval graphs can have unbounded </a:t>
            </a:r>
            <a:r>
              <a:rPr lang="en-US" dirty="0">
                <a:solidFill>
                  <a:srgbClr val="FF0000"/>
                </a:solidFill>
              </a:rPr>
              <a:t>clique width</a:t>
            </a:r>
            <a:r>
              <a:rPr lang="en-US" dirty="0">
                <a:solidFill>
                  <a:schemeClr val="tx2">
                    <a:lumMod val="50000"/>
                    <a:lumOff val="50000"/>
                  </a:schemeClr>
                </a:solidFill>
              </a:rPr>
              <a:t>…</a:t>
            </a:r>
          </a:p>
          <a:p>
            <a:r>
              <a:rPr lang="en-US" dirty="0">
                <a:solidFill>
                  <a:schemeClr val="tx2">
                    <a:lumMod val="50000"/>
                    <a:lumOff val="50000"/>
                  </a:schemeClr>
                </a:solidFill>
              </a:rPr>
              <a:t>So SOME of “my data” can be “worse” than if the class had bounded clique width.</a:t>
            </a:r>
          </a:p>
          <a:p>
            <a:endParaRPr lang="en-US" dirty="0">
              <a:solidFill>
                <a:schemeClr val="tx2">
                  <a:lumMod val="50000"/>
                  <a:lumOff val="50000"/>
                </a:schemeClr>
              </a:solidFill>
            </a:endParaRPr>
          </a:p>
          <a:p>
            <a:r>
              <a:rPr lang="en-US" dirty="0">
                <a:solidFill>
                  <a:schemeClr val="tx2">
                    <a:lumMod val="50000"/>
                    <a:lumOff val="50000"/>
                  </a:schemeClr>
                </a:solidFill>
              </a:rPr>
              <a:t>But…how bad? </a:t>
            </a:r>
          </a:p>
          <a:p>
            <a:endParaRPr lang="en-US" dirty="0">
              <a:solidFill>
                <a:schemeClr val="tx2">
                  <a:lumMod val="50000"/>
                  <a:lumOff val="50000"/>
                </a:schemeClr>
              </a:solidFill>
            </a:endParaRPr>
          </a:p>
          <a:p>
            <a:r>
              <a:rPr lang="en-US" dirty="0">
                <a:solidFill>
                  <a:schemeClr val="tx2">
                    <a:lumMod val="50000"/>
                    <a:lumOff val="50000"/>
                  </a:schemeClr>
                </a:solidFill>
              </a:rPr>
              <a:t>Does the interval graph class </a:t>
            </a:r>
          </a:p>
          <a:p>
            <a:r>
              <a:rPr lang="en-US" dirty="0">
                <a:solidFill>
                  <a:schemeClr val="tx2">
                    <a:lumMod val="50000"/>
                    <a:lumOff val="50000"/>
                  </a:schemeClr>
                </a:solidFill>
              </a:rPr>
              <a:t>Have bounded twin-width?</a:t>
            </a:r>
          </a:p>
          <a:p>
            <a:r>
              <a:rPr lang="en-US" dirty="0">
                <a:solidFill>
                  <a:schemeClr val="tx2">
                    <a:lumMod val="50000"/>
                    <a:lumOff val="50000"/>
                  </a:schemeClr>
                </a:solidFill>
              </a:rPr>
              <a:t>            bounded flip-width?</a:t>
            </a:r>
          </a:p>
          <a:p>
            <a:endParaRPr lang="en-US" dirty="0">
              <a:solidFill>
                <a:schemeClr val="tx2">
                  <a:lumMod val="50000"/>
                  <a:lumOff val="50000"/>
                </a:schemeClr>
              </a:solidFill>
            </a:endParaRPr>
          </a:p>
          <a:p>
            <a:r>
              <a:rPr lang="en-US" dirty="0">
                <a:solidFill>
                  <a:schemeClr val="tx2">
                    <a:lumMod val="50000"/>
                    <a:lumOff val="50000"/>
                  </a:schemeClr>
                </a:solidFill>
              </a:rPr>
              <a:t>Is it a class with monadic dependence?</a:t>
            </a:r>
          </a:p>
        </p:txBody>
      </p:sp>
      <p:sp>
        <p:nvSpPr>
          <p:cNvPr id="5" name="TextBox 4">
            <a:extLst>
              <a:ext uri="{FF2B5EF4-FFF2-40B4-BE49-F238E27FC236}">
                <a16:creationId xmlns:a16="http://schemas.microsoft.com/office/drawing/2014/main" id="{30C80F06-D312-884D-A5A3-2D2DC667C928}"/>
              </a:ext>
            </a:extLst>
          </p:cNvPr>
          <p:cNvSpPr txBox="1"/>
          <p:nvPr/>
        </p:nvSpPr>
        <p:spPr>
          <a:xfrm>
            <a:off x="8023576" y="4605507"/>
            <a:ext cx="4224439" cy="2308324"/>
          </a:xfrm>
          <a:prstGeom prst="rect">
            <a:avLst/>
          </a:prstGeom>
          <a:noFill/>
        </p:spPr>
        <p:txBody>
          <a:bodyPr wrap="square" rtlCol="0">
            <a:spAutoFit/>
          </a:bodyPr>
          <a:lstStyle/>
          <a:p>
            <a:r>
              <a:rPr lang="en-US" dirty="0" err="1"/>
              <a:t>Esssentially</a:t>
            </a:r>
            <a:r>
              <a:rPr lang="en-US" dirty="0"/>
              <a:t> Yes!</a:t>
            </a:r>
          </a:p>
          <a:p>
            <a:endParaRPr lang="en-US" dirty="0"/>
          </a:p>
          <a:p>
            <a:r>
              <a:rPr lang="en-US" dirty="0"/>
              <a:t>Note also that cographs have twin-width 0 – so “most” bounded twin width</a:t>
            </a:r>
          </a:p>
          <a:p>
            <a:pPr marL="285750" indent="-285750">
              <a:buFontTx/>
              <a:buChar char="-"/>
            </a:pPr>
            <a:r>
              <a:rPr lang="en-US" dirty="0"/>
              <a:t>So threshold graphs (which are a subset of cographs) have bounded twin width. </a:t>
            </a:r>
          </a:p>
          <a:p>
            <a:pPr marL="285750" indent="-285750">
              <a:buFontTx/>
              <a:buChar char="-"/>
            </a:pPr>
            <a:r>
              <a:rPr lang="en-US" dirty="0"/>
              <a:t>Interval-intersect-cograph  - </a:t>
            </a:r>
            <a:r>
              <a:rPr lang="en-US" dirty="0" err="1"/>
              <a:t>quasithreshold</a:t>
            </a:r>
            <a:endParaRPr lang="en-US" dirty="0"/>
          </a:p>
        </p:txBody>
      </p:sp>
    </p:spTree>
    <p:extLst>
      <p:ext uri="{BB962C8B-B14F-4D97-AF65-F5344CB8AC3E}">
        <p14:creationId xmlns:p14="http://schemas.microsoft.com/office/powerpoint/2010/main" val="2225726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E48D5-1BFD-DC3D-0AE3-F848228B798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D0A4F45-21A4-29A5-0EEB-3E3EAB431E97}"/>
              </a:ext>
            </a:extLst>
          </p:cNvPr>
          <p:cNvPicPr>
            <a:picLocks noChangeAspect="1"/>
          </p:cNvPicPr>
          <p:nvPr/>
        </p:nvPicPr>
        <p:blipFill>
          <a:blip r:embed="rId2"/>
          <a:stretch>
            <a:fillRect/>
          </a:stretch>
        </p:blipFill>
        <p:spPr>
          <a:xfrm>
            <a:off x="104748" y="172296"/>
            <a:ext cx="7772400" cy="4329528"/>
          </a:xfrm>
          <a:prstGeom prst="rect">
            <a:avLst/>
          </a:prstGeom>
        </p:spPr>
      </p:pic>
      <p:sp>
        <p:nvSpPr>
          <p:cNvPr id="2" name="TextBox 1">
            <a:extLst>
              <a:ext uri="{FF2B5EF4-FFF2-40B4-BE49-F238E27FC236}">
                <a16:creationId xmlns:a16="http://schemas.microsoft.com/office/drawing/2014/main" id="{230A5D28-B9CD-F158-2217-D965B330A02F}"/>
              </a:ext>
            </a:extLst>
          </p:cNvPr>
          <p:cNvSpPr txBox="1"/>
          <p:nvPr/>
        </p:nvSpPr>
        <p:spPr>
          <a:xfrm>
            <a:off x="630195" y="4501824"/>
            <a:ext cx="1705232" cy="646331"/>
          </a:xfrm>
          <a:prstGeom prst="rect">
            <a:avLst/>
          </a:prstGeom>
          <a:noFill/>
        </p:spPr>
        <p:txBody>
          <a:bodyPr wrap="square" rtlCol="0">
            <a:spAutoFit/>
          </a:bodyPr>
          <a:lstStyle/>
          <a:p>
            <a:r>
              <a:rPr lang="en-US" dirty="0"/>
              <a:t>Very, Very, Very, Very special</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B53AB6C-A7FC-545A-A71F-3C776411AF9E}"/>
                  </a:ext>
                </a:extLst>
              </p14:cNvPr>
              <p14:cNvContentPartPr/>
              <p14:nvPr/>
            </p14:nvContentPartPr>
            <p14:xfrm>
              <a:off x="1208374" y="4081310"/>
              <a:ext cx="39240" cy="482040"/>
            </p14:xfrm>
          </p:contentPart>
        </mc:Choice>
        <mc:Fallback xmlns="">
          <p:pic>
            <p:nvPicPr>
              <p:cNvPr id="3" name="Ink 2">
                <a:extLst>
                  <a:ext uri="{FF2B5EF4-FFF2-40B4-BE49-F238E27FC236}">
                    <a16:creationId xmlns:a16="http://schemas.microsoft.com/office/drawing/2014/main" id="{BB53AB6C-A7FC-545A-A71F-3C776411AF9E}"/>
                  </a:ext>
                </a:extLst>
              </p:cNvPr>
              <p:cNvPicPr/>
              <p:nvPr/>
            </p:nvPicPr>
            <p:blipFill>
              <a:blip r:embed="rId4"/>
              <a:stretch>
                <a:fillRect/>
              </a:stretch>
            </p:blipFill>
            <p:spPr>
              <a:xfrm>
                <a:off x="1190538" y="4063310"/>
                <a:ext cx="74556" cy="517680"/>
              </a:xfrm>
              <a:prstGeom prst="rect">
                <a:avLst/>
              </a:prstGeom>
            </p:spPr>
          </p:pic>
        </mc:Fallback>
      </mc:AlternateContent>
      <p:sp>
        <p:nvSpPr>
          <p:cNvPr id="9" name="TextBox 8">
            <a:extLst>
              <a:ext uri="{FF2B5EF4-FFF2-40B4-BE49-F238E27FC236}">
                <a16:creationId xmlns:a16="http://schemas.microsoft.com/office/drawing/2014/main" id="{2ACBBF74-1CC4-1EC3-325A-0EB1FE2779D6}"/>
              </a:ext>
            </a:extLst>
          </p:cNvPr>
          <p:cNvSpPr txBox="1"/>
          <p:nvPr/>
        </p:nvSpPr>
        <p:spPr>
          <a:xfrm>
            <a:off x="6573795" y="5148155"/>
            <a:ext cx="2051221" cy="369332"/>
          </a:xfrm>
          <a:prstGeom prst="rect">
            <a:avLst/>
          </a:prstGeom>
          <a:noFill/>
        </p:spPr>
        <p:txBody>
          <a:bodyPr wrap="square" rtlCol="0">
            <a:spAutoFit/>
          </a:bodyPr>
          <a:lstStyle/>
          <a:p>
            <a:r>
              <a:rPr lang="en-US" dirty="0">
                <a:solidFill>
                  <a:srgbClr val="FF0000"/>
                </a:solidFill>
              </a:rPr>
              <a:t>Still quite special!</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0853344-3699-9875-C029-F2407030A912}"/>
                  </a:ext>
                </a:extLst>
              </p14:cNvPr>
              <p14:cNvContentPartPr/>
              <p14:nvPr/>
            </p14:nvContentPartPr>
            <p14:xfrm>
              <a:off x="7269778" y="5134932"/>
              <a:ext cx="360" cy="360"/>
            </p14:xfrm>
          </p:contentPart>
        </mc:Choice>
        <mc:Fallback xmlns="">
          <p:pic>
            <p:nvPicPr>
              <p:cNvPr id="10" name="Ink 9">
                <a:extLst>
                  <a:ext uri="{FF2B5EF4-FFF2-40B4-BE49-F238E27FC236}">
                    <a16:creationId xmlns:a16="http://schemas.microsoft.com/office/drawing/2014/main" id="{A0853344-3699-9875-C029-F2407030A912}"/>
                  </a:ext>
                </a:extLst>
              </p:cNvPr>
              <p:cNvPicPr/>
              <p:nvPr/>
            </p:nvPicPr>
            <p:blipFill>
              <a:blip r:embed="rId6"/>
              <a:stretch>
                <a:fillRect/>
              </a:stretch>
            </p:blipFill>
            <p:spPr>
              <a:xfrm>
                <a:off x="7260778" y="512593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54F295D-7449-7F84-4B2C-FB9BB48D835A}"/>
                  </a:ext>
                </a:extLst>
              </p14:cNvPr>
              <p14:cNvContentPartPr/>
              <p14:nvPr/>
            </p14:nvContentPartPr>
            <p14:xfrm>
              <a:off x="7269778" y="780012"/>
              <a:ext cx="682560" cy="4354920"/>
            </p14:xfrm>
          </p:contentPart>
        </mc:Choice>
        <mc:Fallback xmlns="">
          <p:pic>
            <p:nvPicPr>
              <p:cNvPr id="11" name="Ink 10">
                <a:extLst>
                  <a:ext uri="{FF2B5EF4-FFF2-40B4-BE49-F238E27FC236}">
                    <a16:creationId xmlns:a16="http://schemas.microsoft.com/office/drawing/2014/main" id="{C54F295D-7449-7F84-4B2C-FB9BB48D835A}"/>
                  </a:ext>
                </a:extLst>
              </p:cNvPr>
              <p:cNvPicPr/>
              <p:nvPr/>
            </p:nvPicPr>
            <p:blipFill>
              <a:blip r:embed="rId8"/>
              <a:stretch>
                <a:fillRect/>
              </a:stretch>
            </p:blipFill>
            <p:spPr>
              <a:xfrm>
                <a:off x="7260778" y="771012"/>
                <a:ext cx="700200" cy="4372560"/>
              </a:xfrm>
              <a:prstGeom prst="rect">
                <a:avLst/>
              </a:prstGeom>
            </p:spPr>
          </p:pic>
        </mc:Fallback>
      </mc:AlternateContent>
      <p:sp>
        <p:nvSpPr>
          <p:cNvPr id="8" name="TextBox 7">
            <a:extLst>
              <a:ext uri="{FF2B5EF4-FFF2-40B4-BE49-F238E27FC236}">
                <a16:creationId xmlns:a16="http://schemas.microsoft.com/office/drawing/2014/main" id="{02F33912-4663-F303-B393-92FEB24C7EA9}"/>
              </a:ext>
            </a:extLst>
          </p:cNvPr>
          <p:cNvSpPr txBox="1"/>
          <p:nvPr/>
        </p:nvSpPr>
        <p:spPr>
          <a:xfrm>
            <a:off x="2335427" y="5759669"/>
            <a:ext cx="7060821" cy="461665"/>
          </a:xfrm>
          <a:prstGeom prst="rect">
            <a:avLst/>
          </a:prstGeom>
          <a:noFill/>
        </p:spPr>
        <p:txBody>
          <a:bodyPr wrap="square" rtlCol="0">
            <a:spAutoFit/>
          </a:bodyPr>
          <a:lstStyle/>
          <a:p>
            <a:r>
              <a:rPr lang="en-US" sz="2400" dirty="0"/>
              <a:t>But where does “my” data sit???</a:t>
            </a:r>
          </a:p>
        </p:txBody>
      </p:sp>
      <p:sp>
        <p:nvSpPr>
          <p:cNvPr id="12" name="TextBox 11">
            <a:extLst>
              <a:ext uri="{FF2B5EF4-FFF2-40B4-BE49-F238E27FC236}">
                <a16:creationId xmlns:a16="http://schemas.microsoft.com/office/drawing/2014/main" id="{86D3BED5-2C86-427F-711F-1F8D5733C71E}"/>
              </a:ext>
            </a:extLst>
          </p:cNvPr>
          <p:cNvSpPr txBox="1"/>
          <p:nvPr/>
        </p:nvSpPr>
        <p:spPr>
          <a:xfrm>
            <a:off x="8345214" y="273269"/>
            <a:ext cx="3037489" cy="1477328"/>
          </a:xfrm>
          <a:prstGeom prst="rect">
            <a:avLst/>
          </a:prstGeom>
          <a:noFill/>
        </p:spPr>
        <p:txBody>
          <a:bodyPr wrap="square" rtlCol="0">
            <a:spAutoFit/>
          </a:bodyPr>
          <a:lstStyle/>
          <a:p>
            <a:r>
              <a:rPr lang="en-US" dirty="0">
                <a:solidFill>
                  <a:schemeClr val="tx2">
                    <a:lumMod val="50000"/>
                    <a:lumOff val="50000"/>
                  </a:schemeClr>
                </a:solidFill>
              </a:rPr>
              <a:t>UNIT interval graphs have bounded twin width (&lt;=2) but unbounded clique width</a:t>
            </a:r>
          </a:p>
          <a:p>
            <a:r>
              <a:rPr lang="en-US" dirty="0">
                <a:solidFill>
                  <a:schemeClr val="tx2">
                    <a:lumMod val="50000"/>
                    <a:lumOff val="50000"/>
                  </a:schemeClr>
                </a:solidFill>
              </a:rPr>
              <a:t>(</a:t>
            </a:r>
            <a:r>
              <a:rPr lang="en-US" dirty="0">
                <a:solidFill>
                  <a:schemeClr val="tx2">
                    <a:lumMod val="50000"/>
                    <a:lumOff val="50000"/>
                  </a:schemeClr>
                </a:solidFill>
                <a:highlight>
                  <a:srgbClr val="000080"/>
                </a:highlight>
              </a:rPr>
              <a:t>Eppstein slides)</a:t>
            </a:r>
          </a:p>
          <a:p>
            <a:endParaRPr lang="en-US" dirty="0">
              <a:solidFill>
                <a:schemeClr val="tx2">
                  <a:lumMod val="50000"/>
                  <a:lumOff val="50000"/>
                </a:schemeClr>
              </a:solidFill>
            </a:endParaRPr>
          </a:p>
        </p:txBody>
      </p:sp>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8D749D75-9B24-4C61-2468-D61E20AE06AE}"/>
                  </a:ext>
                </a:extLst>
              </p14:cNvPr>
              <p14:cNvContentPartPr/>
              <p14:nvPr/>
            </p14:nvContentPartPr>
            <p14:xfrm>
              <a:off x="7537777" y="1320354"/>
              <a:ext cx="775800" cy="853920"/>
            </p14:xfrm>
          </p:contentPart>
        </mc:Choice>
        <mc:Fallback xmlns="">
          <p:pic>
            <p:nvPicPr>
              <p:cNvPr id="6" name="Ink 5">
                <a:extLst>
                  <a:ext uri="{FF2B5EF4-FFF2-40B4-BE49-F238E27FC236}">
                    <a16:creationId xmlns:a16="http://schemas.microsoft.com/office/drawing/2014/main" id="{8D749D75-9B24-4C61-2468-D61E20AE06AE}"/>
                  </a:ext>
                </a:extLst>
              </p:cNvPr>
              <p:cNvPicPr/>
              <p:nvPr/>
            </p:nvPicPr>
            <p:blipFill>
              <a:blip r:embed="rId10"/>
              <a:stretch>
                <a:fillRect/>
              </a:stretch>
            </p:blipFill>
            <p:spPr>
              <a:xfrm>
                <a:off x="7519777" y="1302346"/>
                <a:ext cx="811440" cy="889575"/>
              </a:xfrm>
              <a:prstGeom prst="rect">
                <a:avLst/>
              </a:prstGeom>
            </p:spPr>
          </p:pic>
        </mc:Fallback>
      </mc:AlternateContent>
      <p:sp>
        <p:nvSpPr>
          <p:cNvPr id="7" name="TextBox 6">
            <a:extLst>
              <a:ext uri="{FF2B5EF4-FFF2-40B4-BE49-F238E27FC236}">
                <a16:creationId xmlns:a16="http://schemas.microsoft.com/office/drawing/2014/main" id="{3D773354-8B99-77BC-66AE-85BBF10858BE}"/>
              </a:ext>
            </a:extLst>
          </p:cNvPr>
          <p:cNvSpPr txBox="1"/>
          <p:nvPr/>
        </p:nvSpPr>
        <p:spPr>
          <a:xfrm>
            <a:off x="8970217" y="3265254"/>
            <a:ext cx="2014152" cy="646331"/>
          </a:xfrm>
          <a:prstGeom prst="rect">
            <a:avLst/>
          </a:prstGeom>
          <a:noFill/>
        </p:spPr>
        <p:txBody>
          <a:bodyPr wrap="square" rtlCol="0">
            <a:spAutoFit/>
          </a:bodyPr>
          <a:lstStyle/>
          <a:p>
            <a:r>
              <a:rPr lang="en-US" dirty="0"/>
              <a:t>K:S (Ideal) – and Threshold </a:t>
            </a:r>
          </a:p>
        </p:txBody>
      </p:sp>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3" name="Ink 12">
                <a:extLst>
                  <a:ext uri="{FF2B5EF4-FFF2-40B4-BE49-F238E27FC236}">
                    <a16:creationId xmlns:a16="http://schemas.microsoft.com/office/drawing/2014/main" id="{D4E37FF5-6C1B-00F2-4460-DA7741D26657}"/>
                  </a:ext>
                </a:extLst>
              </p14:cNvPr>
              <p14:cNvContentPartPr/>
              <p14:nvPr/>
            </p14:nvContentPartPr>
            <p14:xfrm>
              <a:off x="7546057" y="3124314"/>
              <a:ext cx="1424160" cy="281880"/>
            </p14:xfrm>
          </p:contentPart>
        </mc:Choice>
        <mc:Fallback xmlns="">
          <p:pic>
            <p:nvPicPr>
              <p:cNvPr id="13" name="Ink 12">
                <a:extLst>
                  <a:ext uri="{FF2B5EF4-FFF2-40B4-BE49-F238E27FC236}">
                    <a16:creationId xmlns:a16="http://schemas.microsoft.com/office/drawing/2014/main" id="{D4E37FF5-6C1B-00F2-4460-DA7741D26657}"/>
                  </a:ext>
                </a:extLst>
              </p:cNvPr>
              <p:cNvPicPr/>
              <p:nvPr/>
            </p:nvPicPr>
            <p:blipFill>
              <a:blip r:embed="rId12"/>
              <a:stretch>
                <a:fillRect/>
              </a:stretch>
            </p:blipFill>
            <p:spPr>
              <a:xfrm>
                <a:off x="7528057" y="3106291"/>
                <a:ext cx="1459800" cy="317566"/>
              </a:xfrm>
              <a:prstGeom prst="rect">
                <a:avLst/>
              </a:prstGeom>
            </p:spPr>
          </p:pic>
        </mc:Fallback>
      </mc:AlternateContent>
      <p:sp>
        <p:nvSpPr>
          <p:cNvPr id="5" name="TextBox 4">
            <a:extLst>
              <a:ext uri="{FF2B5EF4-FFF2-40B4-BE49-F238E27FC236}">
                <a16:creationId xmlns:a16="http://schemas.microsoft.com/office/drawing/2014/main" id="{CE042ED5-D311-6995-649C-6D3C448779E8}"/>
              </a:ext>
            </a:extLst>
          </p:cNvPr>
          <p:cNvSpPr txBox="1"/>
          <p:nvPr/>
        </p:nvSpPr>
        <p:spPr>
          <a:xfrm>
            <a:off x="8854773" y="1802894"/>
            <a:ext cx="2018370" cy="1200329"/>
          </a:xfrm>
          <a:prstGeom prst="rect">
            <a:avLst/>
          </a:prstGeom>
          <a:noFill/>
        </p:spPr>
        <p:txBody>
          <a:bodyPr wrap="square" rtlCol="0">
            <a:spAutoFit/>
          </a:bodyPr>
          <a:lstStyle/>
          <a:p>
            <a:r>
              <a:rPr lang="en-US" dirty="0"/>
              <a:t>Quasi-threshold (cograph intersect interval) have twin-width zero</a:t>
            </a:r>
          </a:p>
        </p:txBody>
      </p:sp>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8CF2A129-F988-EFBA-6BBD-03639A191902}"/>
                  </a:ext>
                </a:extLst>
              </p14:cNvPr>
              <p14:cNvContentPartPr/>
              <p14:nvPr/>
            </p14:nvContentPartPr>
            <p14:xfrm>
              <a:off x="7660888" y="2048401"/>
              <a:ext cx="1233573" cy="200146"/>
            </p14:xfrm>
          </p:contentPart>
        </mc:Choice>
        <mc:Fallback xmlns="">
          <p:pic>
            <p:nvPicPr>
              <p:cNvPr id="14" name="Ink 13">
                <a:extLst>
                  <a:ext uri="{FF2B5EF4-FFF2-40B4-BE49-F238E27FC236}">
                    <a16:creationId xmlns:a16="http://schemas.microsoft.com/office/drawing/2014/main" id="{8CF2A129-F988-EFBA-6BBD-03639A191902}"/>
                  </a:ext>
                </a:extLst>
              </p:cNvPr>
              <p:cNvPicPr/>
              <p:nvPr/>
            </p:nvPicPr>
            <p:blipFill>
              <a:blip r:embed="rId14"/>
              <a:stretch>
                <a:fillRect/>
              </a:stretch>
            </p:blipFill>
            <p:spPr>
              <a:xfrm>
                <a:off x="7642885" y="2030402"/>
                <a:ext cx="1269219" cy="235784"/>
              </a:xfrm>
              <a:prstGeom prst="rect">
                <a:avLst/>
              </a:prstGeom>
            </p:spPr>
          </p:pic>
        </mc:Fallback>
      </mc:AlternateContent>
    </p:spTree>
    <p:extLst>
      <p:ext uri="{BB962C8B-B14F-4D97-AF65-F5344CB8AC3E}">
        <p14:creationId xmlns:p14="http://schemas.microsoft.com/office/powerpoint/2010/main" val="1093293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D2CBD-BCB9-6C4B-1BDF-56FC93045857}"/>
              </a:ext>
            </a:extLst>
          </p:cNvPr>
          <p:cNvSpPr>
            <a:spLocks noGrp="1"/>
          </p:cNvSpPr>
          <p:nvPr>
            <p:ph type="title"/>
          </p:nvPr>
        </p:nvSpPr>
        <p:spPr/>
        <p:txBody>
          <a:bodyPr/>
          <a:lstStyle/>
          <a:p>
            <a:r>
              <a:rPr lang="en-US" dirty="0"/>
              <a:t>Classifying the difficulty of data…</a:t>
            </a:r>
          </a:p>
        </p:txBody>
      </p:sp>
      <p:sp>
        <p:nvSpPr>
          <p:cNvPr id="3" name="Content Placeholder 2">
            <a:extLst>
              <a:ext uri="{FF2B5EF4-FFF2-40B4-BE49-F238E27FC236}">
                <a16:creationId xmlns:a16="http://schemas.microsoft.com/office/drawing/2014/main" id="{FE2206D0-540B-3B2A-3683-C47A3BF0326E}"/>
              </a:ext>
            </a:extLst>
          </p:cNvPr>
          <p:cNvSpPr>
            <a:spLocks noGrp="1"/>
          </p:cNvSpPr>
          <p:nvPr>
            <p:ph idx="1"/>
          </p:nvPr>
        </p:nvSpPr>
        <p:spPr>
          <a:xfrm>
            <a:off x="387626" y="1480930"/>
            <a:ext cx="10966174" cy="4696033"/>
          </a:xfrm>
        </p:spPr>
        <p:txBody>
          <a:bodyPr/>
          <a:lstStyle/>
          <a:p>
            <a:r>
              <a:rPr lang="en-US" dirty="0"/>
              <a:t>As illustrated on </a:t>
            </a:r>
            <a:r>
              <a:rPr lang="en-US" dirty="0" err="1"/>
              <a:t>graphclasses.org</a:t>
            </a:r>
            <a:r>
              <a:rPr lang="en-US" dirty="0"/>
              <a:t>…if your problem is in some way related to a graph formulated problem – then a lot is already known about the difficulty of solving problems on that graph class….</a:t>
            </a:r>
          </a:p>
          <a:p>
            <a:r>
              <a:rPr lang="en-US" dirty="0"/>
              <a:t>BUT that information is basically “classical complexity theory”: polynomial or exponentially hard (which only captures one aspect – not nuanced gradation of difficulty) – and for ALL algorithms (typically not for a class of algorithms etc.). More recent computational complexity theory looks at finer gradations in computational cost + at classes of algorithms - ”fine grained complexity”</a:t>
            </a:r>
          </a:p>
          <a:p>
            <a:r>
              <a:rPr lang="en-US" dirty="0"/>
              <a:t>Some of my recent work and interest seems to fall into this new area of interest – albeit restricted to my problems/methods of interest…</a:t>
            </a:r>
          </a:p>
        </p:txBody>
      </p:sp>
    </p:spTree>
    <p:extLst>
      <p:ext uri="{BB962C8B-B14F-4D97-AF65-F5344CB8AC3E}">
        <p14:creationId xmlns:p14="http://schemas.microsoft.com/office/powerpoint/2010/main" val="3924762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E653-863E-8ED2-C297-5FD0DC33E201}"/>
              </a:ext>
            </a:extLst>
          </p:cNvPr>
          <p:cNvSpPr>
            <a:spLocks noGrp="1"/>
          </p:cNvSpPr>
          <p:nvPr>
            <p:ph type="title"/>
          </p:nvPr>
        </p:nvSpPr>
        <p:spPr/>
        <p:txBody>
          <a:bodyPr/>
          <a:lstStyle/>
          <a:p>
            <a:r>
              <a:rPr lang="en-US" dirty="0"/>
              <a:t>The era of algorithm leaderboards…and deep learning…</a:t>
            </a:r>
          </a:p>
        </p:txBody>
      </p:sp>
      <p:sp>
        <p:nvSpPr>
          <p:cNvPr id="3" name="Content Placeholder 2">
            <a:extLst>
              <a:ext uri="{FF2B5EF4-FFF2-40B4-BE49-F238E27FC236}">
                <a16:creationId xmlns:a16="http://schemas.microsoft.com/office/drawing/2014/main" id="{2661FAE5-3FC8-3E81-8C26-1E8316F27B16}"/>
              </a:ext>
            </a:extLst>
          </p:cNvPr>
          <p:cNvSpPr>
            <a:spLocks noGrp="1"/>
          </p:cNvSpPr>
          <p:nvPr>
            <p:ph idx="1"/>
          </p:nvPr>
        </p:nvSpPr>
        <p:spPr/>
        <p:txBody>
          <a:bodyPr>
            <a:normAutofit fontScale="92500"/>
          </a:bodyPr>
          <a:lstStyle/>
          <a:p>
            <a:r>
              <a:rPr lang="en-US" dirty="0"/>
              <a:t>Typically a new idea is tested on some synthetic data (where in principle you can control the complexity  - but as we see later – maybe not so clearly controlled – and generally know the “right answer”). But the main interest is on how it performs on real data and against the current “challenging data sets”. Leaderboards of ranked performances of recently proposed and older approaches “benchmark” the success of a new approach</a:t>
            </a:r>
          </a:p>
          <a:p>
            <a:r>
              <a:rPr lang="en-US" dirty="0"/>
              <a:t>In some sense, this is what started the new generation of AI – the collection of challenging data (for both training and testing…</a:t>
            </a:r>
            <a:r>
              <a:rPr lang="en-US" dirty="0" err="1"/>
              <a:t>Imagenet</a:t>
            </a:r>
            <a:r>
              <a:rPr lang="en-US" dirty="0"/>
              <a:t>) and the “astounding success” of a deep learning approach on that dataset</a:t>
            </a:r>
          </a:p>
          <a:p>
            <a:r>
              <a:rPr lang="en-US" dirty="0"/>
              <a:t>Careers (and money) are made on having an algorithm at the top of a leaderboard…</a:t>
            </a:r>
          </a:p>
        </p:txBody>
      </p:sp>
    </p:spTree>
    <p:extLst>
      <p:ext uri="{BB962C8B-B14F-4D97-AF65-F5344CB8AC3E}">
        <p14:creationId xmlns:p14="http://schemas.microsoft.com/office/powerpoint/2010/main" val="784197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E653-863E-8ED2-C297-5FD0DC33E201}"/>
              </a:ext>
            </a:extLst>
          </p:cNvPr>
          <p:cNvSpPr>
            <a:spLocks noGrp="1"/>
          </p:cNvSpPr>
          <p:nvPr>
            <p:ph type="title"/>
          </p:nvPr>
        </p:nvSpPr>
        <p:spPr/>
        <p:txBody>
          <a:bodyPr/>
          <a:lstStyle/>
          <a:p>
            <a:r>
              <a:rPr lang="en-US" dirty="0"/>
              <a:t>The era of algorithm leaderboards…and deep learning…</a:t>
            </a:r>
          </a:p>
        </p:txBody>
      </p:sp>
      <p:sp>
        <p:nvSpPr>
          <p:cNvPr id="3" name="Content Placeholder 2">
            <a:extLst>
              <a:ext uri="{FF2B5EF4-FFF2-40B4-BE49-F238E27FC236}">
                <a16:creationId xmlns:a16="http://schemas.microsoft.com/office/drawing/2014/main" id="{2661FAE5-3FC8-3E81-8C26-1E8316F27B16}"/>
              </a:ext>
            </a:extLst>
          </p:cNvPr>
          <p:cNvSpPr>
            <a:spLocks noGrp="1"/>
          </p:cNvSpPr>
          <p:nvPr>
            <p:ph idx="1"/>
          </p:nvPr>
        </p:nvSpPr>
        <p:spPr/>
        <p:txBody>
          <a:bodyPr>
            <a:normAutofit lnSpcReduction="10000"/>
          </a:bodyPr>
          <a:lstStyle/>
          <a:p>
            <a:r>
              <a:rPr lang="en-US" dirty="0"/>
              <a:t>So what is wrong with such an approach to selecting good solution methods…</a:t>
            </a:r>
          </a:p>
          <a:p>
            <a:pPr lvl="1"/>
            <a:r>
              <a:rPr lang="en-US" dirty="0"/>
              <a:t>Well it *is* better than “weaker testing” (not comparing algorithms fairly and on the same dataset(s) – just reporting the results on your own special data etc.</a:t>
            </a:r>
          </a:p>
          <a:p>
            <a:pPr lvl="1"/>
            <a:r>
              <a:rPr lang="en-US" dirty="0"/>
              <a:t>But…</a:t>
            </a:r>
          </a:p>
          <a:p>
            <a:pPr lvl="2"/>
            <a:r>
              <a:rPr lang="en-US" dirty="0"/>
              <a:t>It can lead to </a:t>
            </a:r>
            <a:r>
              <a:rPr lang="en-US" dirty="0" err="1"/>
              <a:t>overtuning</a:t>
            </a:r>
            <a:r>
              <a:rPr lang="en-US" dirty="0"/>
              <a:t> to the data set….with or without realizing it….</a:t>
            </a:r>
          </a:p>
          <a:p>
            <a:pPr lvl="2"/>
            <a:r>
              <a:rPr lang="en-US" dirty="0"/>
              <a:t>It can lead to declaring winners on tiny margins that really aren’t that meaningful (although the “community” will usually begin to declare that dataset no longer challenging enough and go for a new larger and assumed more complex data set)</a:t>
            </a:r>
          </a:p>
          <a:p>
            <a:pPr lvl="2"/>
            <a:r>
              <a:rPr lang="en-US" dirty="0"/>
              <a:t>There are usually more then one sensible way to measure good performance and methods don’t always rank the same under difference performance measures</a:t>
            </a:r>
          </a:p>
          <a:p>
            <a:pPr lvl="2"/>
            <a:r>
              <a:rPr lang="en-US" dirty="0"/>
              <a:t>Usually a method gets published based on a mixture of how good it is on the leaderboards and on its perceived novelty….emphasis on perceived…</a:t>
            </a:r>
          </a:p>
        </p:txBody>
      </p:sp>
    </p:spTree>
    <p:extLst>
      <p:ext uri="{BB962C8B-B14F-4D97-AF65-F5344CB8AC3E}">
        <p14:creationId xmlns:p14="http://schemas.microsoft.com/office/powerpoint/2010/main" val="2619734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686E3E-578A-428B-E121-38963B2873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867" y="537998"/>
            <a:ext cx="5981700" cy="5067300"/>
          </a:xfrm>
          <a:prstGeom prst="rect">
            <a:avLst/>
          </a:prstGeom>
        </p:spPr>
      </p:pic>
      <p:sp>
        <p:nvSpPr>
          <p:cNvPr id="6" name="TextBox 5">
            <a:extLst>
              <a:ext uri="{FF2B5EF4-FFF2-40B4-BE49-F238E27FC236}">
                <a16:creationId xmlns:a16="http://schemas.microsoft.com/office/drawing/2014/main" id="{E13F92FB-4996-C8B9-DF21-6821E162DB70}"/>
              </a:ext>
            </a:extLst>
          </p:cNvPr>
          <p:cNvSpPr txBox="1"/>
          <p:nvPr/>
        </p:nvSpPr>
        <p:spPr>
          <a:xfrm>
            <a:off x="1619794" y="5605298"/>
            <a:ext cx="3278777" cy="246221"/>
          </a:xfrm>
          <a:prstGeom prst="rect">
            <a:avLst/>
          </a:prstGeom>
          <a:noFill/>
        </p:spPr>
        <p:txBody>
          <a:bodyPr wrap="square" rtlCol="0">
            <a:spAutoFit/>
          </a:bodyPr>
          <a:lstStyle/>
          <a:p>
            <a:r>
              <a:rPr lang="en-US" sz="1000" dirty="0"/>
              <a:t>Slightly modified from diagram of Felix Reidl – circa 2020</a:t>
            </a:r>
          </a:p>
        </p:txBody>
      </p:sp>
      <p:sp>
        <p:nvSpPr>
          <p:cNvPr id="7" name="TextBox 6">
            <a:extLst>
              <a:ext uri="{FF2B5EF4-FFF2-40B4-BE49-F238E27FC236}">
                <a16:creationId xmlns:a16="http://schemas.microsoft.com/office/drawing/2014/main" id="{ADCC53A3-1FD1-5DEB-BD3F-1D7E5A556AF9}"/>
              </a:ext>
            </a:extLst>
          </p:cNvPr>
          <p:cNvSpPr txBox="1"/>
          <p:nvPr/>
        </p:nvSpPr>
        <p:spPr>
          <a:xfrm>
            <a:off x="2070538" y="115614"/>
            <a:ext cx="7136524" cy="369332"/>
          </a:xfrm>
          <a:prstGeom prst="rect">
            <a:avLst/>
          </a:prstGeom>
          <a:noFill/>
        </p:spPr>
        <p:txBody>
          <a:bodyPr wrap="square" rtlCol="0">
            <a:spAutoFit/>
          </a:bodyPr>
          <a:lstStyle/>
          <a:p>
            <a:r>
              <a:rPr lang="en-US" dirty="0"/>
              <a:t>Hierarchy of “complexity”/niceness – for `Sparse’ graphs</a:t>
            </a:r>
          </a:p>
        </p:txBody>
      </p:sp>
    </p:spTree>
    <p:extLst>
      <p:ext uri="{BB962C8B-B14F-4D97-AF65-F5344CB8AC3E}">
        <p14:creationId xmlns:p14="http://schemas.microsoft.com/office/powerpoint/2010/main" val="4145226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E653-863E-8ED2-C297-5FD0DC33E201}"/>
              </a:ext>
            </a:extLst>
          </p:cNvPr>
          <p:cNvSpPr>
            <a:spLocks noGrp="1"/>
          </p:cNvSpPr>
          <p:nvPr>
            <p:ph type="title"/>
          </p:nvPr>
        </p:nvSpPr>
        <p:spPr/>
        <p:txBody>
          <a:bodyPr/>
          <a:lstStyle/>
          <a:p>
            <a:r>
              <a:rPr lang="en-US" dirty="0"/>
              <a:t>The era of algorithm leaderboards…and deep learning…</a:t>
            </a:r>
          </a:p>
        </p:txBody>
      </p:sp>
      <p:sp>
        <p:nvSpPr>
          <p:cNvPr id="3" name="Content Placeholder 2">
            <a:extLst>
              <a:ext uri="{FF2B5EF4-FFF2-40B4-BE49-F238E27FC236}">
                <a16:creationId xmlns:a16="http://schemas.microsoft.com/office/drawing/2014/main" id="{2661FAE5-3FC8-3E81-8C26-1E8316F27B16}"/>
              </a:ext>
            </a:extLst>
          </p:cNvPr>
          <p:cNvSpPr>
            <a:spLocks noGrp="1"/>
          </p:cNvSpPr>
          <p:nvPr>
            <p:ph idx="1"/>
          </p:nvPr>
        </p:nvSpPr>
        <p:spPr/>
        <p:txBody>
          <a:bodyPr>
            <a:normAutofit/>
          </a:bodyPr>
          <a:lstStyle/>
          <a:p>
            <a:pPr marL="0" indent="0">
              <a:buNone/>
            </a:pPr>
            <a:r>
              <a:rPr lang="en-US" dirty="0"/>
              <a:t>Albeit in the area of Evolutionary/Bio-inspired approaches to optimization…this (and related) papers/discussion illustrate some of the issues:</a:t>
            </a:r>
          </a:p>
          <a:p>
            <a:pPr marL="0" indent="0">
              <a:buNone/>
            </a:pPr>
            <a:r>
              <a:rPr lang="en-US" dirty="0">
                <a:hlinkClick r:id="rId2"/>
              </a:rPr>
              <a:t>https://link.springer.com/article/10.1007/s11721-019-00165-y</a:t>
            </a:r>
            <a:endParaRPr lang="en-US" dirty="0"/>
          </a:p>
          <a:p>
            <a:pPr marL="0" indent="0">
              <a:buNone/>
            </a:pPr>
            <a:r>
              <a:rPr lang="en-US" dirty="0">
                <a:hlinkClick r:id="rId3"/>
              </a:rPr>
              <a:t>https://link.springer.com/chapter/10.1007/978-3-030-60376-2_10</a:t>
            </a:r>
            <a:endParaRPr lang="en-US" dirty="0"/>
          </a:p>
          <a:p>
            <a:pPr marL="0" indent="0">
              <a:buNone/>
            </a:pPr>
            <a:r>
              <a:rPr lang="en-US" dirty="0">
                <a:hlinkClick r:id="rId4"/>
              </a:rPr>
              <a:t>http://www.dennisweyland.net/blog/?p=12</a:t>
            </a:r>
            <a:endParaRPr lang="en-US" dirty="0"/>
          </a:p>
          <a:p>
            <a:pPr marL="0" indent="0">
              <a:buNone/>
            </a:pPr>
            <a:r>
              <a:rPr lang="en-US" dirty="0">
                <a:hlinkClick r:id="rId5"/>
              </a:rPr>
              <a:t>https://onlinelibrary.wiley.com/doi/epdf/10.1111/itor.12001</a:t>
            </a:r>
            <a:r>
              <a:rPr lang="en-US" dirty="0"/>
              <a:t> </a:t>
            </a:r>
          </a:p>
        </p:txBody>
      </p:sp>
    </p:spTree>
    <p:extLst>
      <p:ext uri="{BB962C8B-B14F-4D97-AF65-F5344CB8AC3E}">
        <p14:creationId xmlns:p14="http://schemas.microsoft.com/office/powerpoint/2010/main" val="2235442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E653-863E-8ED2-C297-5FD0DC33E201}"/>
              </a:ext>
            </a:extLst>
          </p:cNvPr>
          <p:cNvSpPr>
            <a:spLocks noGrp="1"/>
          </p:cNvSpPr>
          <p:nvPr>
            <p:ph type="title"/>
          </p:nvPr>
        </p:nvSpPr>
        <p:spPr/>
        <p:txBody>
          <a:bodyPr/>
          <a:lstStyle/>
          <a:p>
            <a:r>
              <a:rPr lang="en-US" dirty="0"/>
              <a:t>The era of algorithm leaderboards…and deep learning…</a:t>
            </a:r>
          </a:p>
        </p:txBody>
      </p:sp>
      <p:sp>
        <p:nvSpPr>
          <p:cNvPr id="3" name="Content Placeholder 2">
            <a:extLst>
              <a:ext uri="{FF2B5EF4-FFF2-40B4-BE49-F238E27FC236}">
                <a16:creationId xmlns:a16="http://schemas.microsoft.com/office/drawing/2014/main" id="{2661FAE5-3FC8-3E81-8C26-1E8316F27B16}"/>
              </a:ext>
            </a:extLst>
          </p:cNvPr>
          <p:cNvSpPr>
            <a:spLocks noGrp="1"/>
          </p:cNvSpPr>
          <p:nvPr>
            <p:ph idx="1"/>
          </p:nvPr>
        </p:nvSpPr>
        <p:spPr/>
        <p:txBody>
          <a:bodyPr>
            <a:normAutofit fontScale="92500" lnSpcReduction="20000"/>
          </a:bodyPr>
          <a:lstStyle/>
          <a:p>
            <a:pPr marL="0" indent="0">
              <a:buNone/>
            </a:pPr>
            <a:r>
              <a:rPr lang="en-US" dirty="0"/>
              <a:t>Note there are at least two distinct criticisms in those articles discussions – </a:t>
            </a:r>
            <a:r>
              <a:rPr lang="en-US" b="1" dirty="0"/>
              <a:t>one</a:t>
            </a:r>
            <a:r>
              <a:rPr lang="en-US" dirty="0"/>
              <a:t> is on how simply naming/declaring something as being inspired by some idea (say the way ants presumably work well together) doesn’t actually mean the resulting algorithm is novel (or even in keeping with the claimed inspiration) and  </a:t>
            </a:r>
            <a:r>
              <a:rPr lang="en-US" b="1" dirty="0"/>
              <a:t>the second </a:t>
            </a:r>
            <a:r>
              <a:rPr lang="en-US" dirty="0"/>
              <a:t>is that some datasets on </a:t>
            </a:r>
            <a:r>
              <a:rPr lang="en-US" dirty="0" err="1"/>
              <a:t>whichg</a:t>
            </a:r>
            <a:r>
              <a:rPr lang="en-US" dirty="0"/>
              <a:t> leaderboards are constructed may have some inherent bias (</a:t>
            </a:r>
            <a:r>
              <a:rPr lang="en-US" dirty="0" err="1"/>
              <a:t>eg.</a:t>
            </a:r>
            <a:r>
              <a:rPr lang="en-US" dirty="0"/>
              <a:t>, “zero </a:t>
            </a:r>
            <a:r>
              <a:rPr lang="en-US" dirty="0" err="1"/>
              <a:t>centred</a:t>
            </a:r>
            <a:r>
              <a:rPr lang="en-US" dirty="0"/>
              <a:t>”) that algorithms and the tuning of these algorithms may exploit to achieve good performance on those datasets (whether or not the authors were aware that this was happening). </a:t>
            </a:r>
          </a:p>
          <a:p>
            <a:pPr marL="0" indent="0">
              <a:buNone/>
            </a:pPr>
            <a:r>
              <a:rPr lang="en-US" dirty="0"/>
              <a:t>My point is not to take sides in the above </a:t>
            </a:r>
            <a:r>
              <a:rPr lang="en-US" dirty="0" err="1"/>
              <a:t>deabtes</a:t>
            </a:r>
            <a:r>
              <a:rPr lang="en-US" dirty="0"/>
              <a:t>/controversy (by saying the particular researchers named are guilty of anything – including </a:t>
            </a:r>
            <a:r>
              <a:rPr lang="en-US" dirty="0" err="1"/>
              <a:t>overlooping</a:t>
            </a:r>
            <a:r>
              <a:rPr lang="en-US" dirty="0"/>
              <a:t> the possibility that their results don’t mean what they claim) – my point is the ISSUES touched on are there, and in general can occur across computer science/engineering.</a:t>
            </a:r>
          </a:p>
        </p:txBody>
      </p:sp>
    </p:spTree>
    <p:extLst>
      <p:ext uri="{BB962C8B-B14F-4D97-AF65-F5344CB8AC3E}">
        <p14:creationId xmlns:p14="http://schemas.microsoft.com/office/powerpoint/2010/main" val="1094110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C44C8-1A44-8EEE-30E3-6B215A4E4771}"/>
              </a:ext>
            </a:extLst>
          </p:cNvPr>
          <p:cNvSpPr>
            <a:spLocks noGrp="1"/>
          </p:cNvSpPr>
          <p:nvPr>
            <p:ph type="title"/>
          </p:nvPr>
        </p:nvSpPr>
        <p:spPr/>
        <p:txBody>
          <a:bodyPr/>
          <a:lstStyle/>
          <a:p>
            <a:r>
              <a:rPr lang="en-US" dirty="0"/>
              <a:t>So....some small steps…and restricted to my areas of research..</a:t>
            </a:r>
          </a:p>
        </p:txBody>
      </p:sp>
      <p:sp>
        <p:nvSpPr>
          <p:cNvPr id="3" name="Content Placeholder 2">
            <a:extLst>
              <a:ext uri="{FF2B5EF4-FFF2-40B4-BE49-F238E27FC236}">
                <a16:creationId xmlns:a16="http://schemas.microsoft.com/office/drawing/2014/main" id="{9E6678C8-4BFC-59D4-3764-9DF7962B95D8}"/>
              </a:ext>
            </a:extLst>
          </p:cNvPr>
          <p:cNvSpPr>
            <a:spLocks noGrp="1"/>
          </p:cNvSpPr>
          <p:nvPr>
            <p:ph idx="1"/>
          </p:nvPr>
        </p:nvSpPr>
        <p:spPr/>
        <p:txBody>
          <a:bodyPr/>
          <a:lstStyle/>
          <a:p>
            <a:r>
              <a:rPr lang="en-US" dirty="0"/>
              <a:t>If I am given some data – how do I know how hard that data is?</a:t>
            </a:r>
          </a:p>
          <a:p>
            <a:r>
              <a:rPr lang="en-US" dirty="0"/>
              <a:t>Do I at least know that (and why) the data is easy for say method X or a class of methods?</a:t>
            </a:r>
          </a:p>
          <a:p>
            <a:r>
              <a:rPr lang="en-US" dirty="0"/>
              <a:t>Could I understand better why a certain “tuning”/”tweaking” of the approach worked well on that data?</a:t>
            </a:r>
          </a:p>
        </p:txBody>
      </p:sp>
    </p:spTree>
    <p:extLst>
      <p:ext uri="{BB962C8B-B14F-4D97-AF65-F5344CB8AC3E}">
        <p14:creationId xmlns:p14="http://schemas.microsoft.com/office/powerpoint/2010/main" val="329093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1FBD-6397-6C9B-8777-C92E9B5E36A8}"/>
              </a:ext>
            </a:extLst>
          </p:cNvPr>
          <p:cNvSpPr>
            <a:spLocks noGrp="1"/>
          </p:cNvSpPr>
          <p:nvPr>
            <p:ph type="title"/>
          </p:nvPr>
        </p:nvSpPr>
        <p:spPr/>
        <p:txBody>
          <a:bodyPr/>
          <a:lstStyle/>
          <a:p>
            <a:r>
              <a:rPr lang="en-US" dirty="0"/>
              <a:t>Difficulty of data….what “measures used”</a:t>
            </a:r>
          </a:p>
        </p:txBody>
      </p:sp>
      <p:sp>
        <p:nvSpPr>
          <p:cNvPr id="3" name="Content Placeholder 2">
            <a:extLst>
              <a:ext uri="{FF2B5EF4-FFF2-40B4-BE49-F238E27FC236}">
                <a16:creationId xmlns:a16="http://schemas.microsoft.com/office/drawing/2014/main" id="{6C6EF351-A521-4CE3-7D45-2D1A409F129D}"/>
              </a:ext>
            </a:extLst>
          </p:cNvPr>
          <p:cNvSpPr>
            <a:spLocks noGrp="1"/>
          </p:cNvSpPr>
          <p:nvPr>
            <p:ph idx="1"/>
          </p:nvPr>
        </p:nvSpPr>
        <p:spPr/>
        <p:txBody>
          <a:bodyPr>
            <a:normAutofit fontScale="92500" lnSpcReduction="10000"/>
          </a:bodyPr>
          <a:lstStyle/>
          <a:p>
            <a:r>
              <a:rPr lang="en-US" dirty="0"/>
              <a:t>Percentage of outliers</a:t>
            </a:r>
          </a:p>
          <a:p>
            <a:r>
              <a:rPr lang="en-US" dirty="0"/>
              <a:t>“Structure” of outliers – whether clustered…, whether one-sided, whether near the inlier structure (cut both ways….), </a:t>
            </a:r>
          </a:p>
          <a:p>
            <a:r>
              <a:rPr lang="en-US" dirty="0"/>
              <a:t>“Amount” of inlier noise…(std dev)</a:t>
            </a:r>
          </a:p>
          <a:p>
            <a:endParaRPr lang="en-US" dirty="0"/>
          </a:p>
          <a:p>
            <a:pPr marL="0" indent="0">
              <a:buNone/>
            </a:pPr>
            <a:r>
              <a:rPr lang="en-US" dirty="0"/>
              <a:t>While some are clearly quantitative and well-defined (percentage of outliers, std dev of inlier noise) – others are ill-defined/loose “clustered outliers”</a:t>
            </a:r>
          </a:p>
          <a:p>
            <a:pPr marL="0" indent="0">
              <a:buNone/>
            </a:pPr>
            <a:endParaRPr lang="en-US" dirty="0"/>
          </a:p>
          <a:p>
            <a:pPr marL="0" indent="0">
              <a:buNone/>
            </a:pPr>
            <a:r>
              <a:rPr lang="en-US" dirty="0"/>
              <a:t>But in any case – what might be said about inherent difficulty/simplicity of data for ANY method (inlier noise doesn’t affect methods that don’t select “inliers” and fit - like RANSAC)</a:t>
            </a:r>
          </a:p>
        </p:txBody>
      </p:sp>
    </p:spTree>
    <p:extLst>
      <p:ext uri="{BB962C8B-B14F-4D97-AF65-F5344CB8AC3E}">
        <p14:creationId xmlns:p14="http://schemas.microsoft.com/office/powerpoint/2010/main" val="238132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22316D-19E1-B73D-7558-651BC8DAC9AC}"/>
              </a:ext>
            </a:extLst>
          </p:cNvPr>
          <p:cNvSpPr>
            <a:spLocks noGrp="1"/>
          </p:cNvSpPr>
          <p:nvPr>
            <p:ph idx="1"/>
          </p:nvPr>
        </p:nvSpPr>
        <p:spPr>
          <a:xfrm>
            <a:off x="545690" y="427703"/>
            <a:ext cx="10808110" cy="5749260"/>
          </a:xfrm>
        </p:spPr>
        <p:txBody>
          <a:bodyPr>
            <a:normAutofit fontScale="92500" lnSpcReduction="20000"/>
          </a:bodyPr>
          <a:lstStyle/>
          <a:p>
            <a:pPr marL="0" indent="0">
              <a:buNone/>
            </a:pPr>
            <a:r>
              <a:rPr lang="en-US" dirty="0"/>
              <a:t>CVPR 2021 paper proved that a measure known to mathematicians (“Influence”) is high for outliers and low for inliers *for the ideal single structure setting”. Used sampling to *estimate* influence. Removed highest influence one at a time (and re-estimate). Present work sheds more light on the need to do this “iteratively”.</a:t>
            </a:r>
          </a:p>
          <a:p>
            <a:pPr marL="0" indent="0">
              <a:buNone/>
            </a:pPr>
            <a:endParaRPr lang="en-US" dirty="0"/>
          </a:p>
          <a:p>
            <a:pPr marL="0" indent="0">
              <a:buNone/>
            </a:pPr>
            <a:r>
              <a:rPr lang="en-US" dirty="0"/>
              <a:t>Notion is that *when you are “close” to ideal – then – by continuity – surely the above mostly still holds….     Problem – “how far” does “</a:t>
            </a:r>
            <a:r>
              <a:rPr lang="en-US" dirty="0" err="1"/>
              <a:t>contiuity</a:t>
            </a:r>
            <a:r>
              <a:rPr lang="en-US" dirty="0"/>
              <a:t>” go….</a:t>
            </a:r>
          </a:p>
          <a:p>
            <a:pPr marL="0" indent="0">
              <a:buNone/>
            </a:pPr>
            <a:endParaRPr lang="en-US" dirty="0"/>
          </a:p>
          <a:p>
            <a:pPr marL="0" indent="0">
              <a:buNone/>
            </a:pPr>
            <a:r>
              <a:rPr lang="en-US" dirty="0"/>
              <a:t>OK – so we already have a notion that sort of answers our question….</a:t>
            </a:r>
          </a:p>
          <a:p>
            <a:pPr marL="0" indent="0">
              <a:buNone/>
            </a:pPr>
            <a:r>
              <a:rPr lang="en-US" dirty="0"/>
              <a:t>Search the 2^n Boolean cube classifying each subset of data as to whether feasible or not.</a:t>
            </a:r>
          </a:p>
          <a:p>
            <a:pPr marL="0" indent="0">
              <a:buNone/>
            </a:pPr>
            <a:endParaRPr lang="en-US" dirty="0"/>
          </a:p>
          <a:p>
            <a:pPr marL="0" indent="0">
              <a:buNone/>
            </a:pPr>
            <a:r>
              <a:rPr lang="en-US" dirty="0"/>
              <a:t>Count the upper zeros (maximal faces of the independence complex of the minimal infeasible subset hypergraph)….more &lt;- -&gt; further from ideal &lt;- -&gt; harder</a:t>
            </a:r>
          </a:p>
        </p:txBody>
      </p:sp>
    </p:spTree>
    <p:extLst>
      <p:ext uri="{BB962C8B-B14F-4D97-AF65-F5344CB8AC3E}">
        <p14:creationId xmlns:p14="http://schemas.microsoft.com/office/powerpoint/2010/main" val="1781297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DC22E4-F13C-F3B4-3AD4-898E3F6EFDD4}"/>
              </a:ext>
            </a:extLst>
          </p:cNvPr>
          <p:cNvSpPr>
            <a:spLocks noGrp="1"/>
          </p:cNvSpPr>
          <p:nvPr>
            <p:ph idx="1"/>
          </p:nvPr>
        </p:nvSpPr>
        <p:spPr>
          <a:xfrm>
            <a:off x="501445" y="545690"/>
            <a:ext cx="10852355" cy="5631273"/>
          </a:xfrm>
        </p:spPr>
        <p:txBody>
          <a:bodyPr>
            <a:normAutofit/>
          </a:bodyPr>
          <a:lstStyle/>
          <a:p>
            <a:pPr marL="0" indent="0">
              <a:buNone/>
            </a:pPr>
            <a:r>
              <a:rPr lang="en-US" sz="4000" dirty="0"/>
              <a:t>But is that the best answer we can give…?</a:t>
            </a:r>
          </a:p>
          <a:p>
            <a:pPr marL="0" indent="0">
              <a:buNone/>
            </a:pPr>
            <a:endParaRPr lang="en-US" sz="4000" dirty="0"/>
          </a:p>
          <a:p>
            <a:pPr marL="0" indent="0">
              <a:buNone/>
            </a:pPr>
            <a:r>
              <a:rPr lang="en-US" sz="4000" dirty="0"/>
              <a:t>It doesn’t seem to tell us much…..</a:t>
            </a:r>
          </a:p>
          <a:p>
            <a:pPr marL="0" indent="0">
              <a:buNone/>
            </a:pPr>
            <a:endParaRPr lang="en-US" sz="4000" dirty="0"/>
          </a:p>
          <a:p>
            <a:pPr marL="0" indent="0">
              <a:buNone/>
            </a:pPr>
            <a:r>
              <a:rPr lang="en-US" sz="4000" dirty="0"/>
              <a:t>Is there some more intuitive/useful structure to this question (and answer)???</a:t>
            </a:r>
          </a:p>
          <a:p>
            <a:pPr marL="0" indent="0">
              <a:buNone/>
            </a:pPr>
            <a:endParaRPr lang="en-US" sz="4000" dirty="0"/>
          </a:p>
          <a:p>
            <a:pPr marL="0" indent="0">
              <a:buNone/>
            </a:pPr>
            <a:endParaRPr lang="en-US" sz="4000" dirty="0"/>
          </a:p>
        </p:txBody>
      </p:sp>
    </p:spTree>
    <p:extLst>
      <p:ext uri="{BB962C8B-B14F-4D97-AF65-F5344CB8AC3E}">
        <p14:creationId xmlns:p14="http://schemas.microsoft.com/office/powerpoint/2010/main" val="1536983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770B-CFDA-BF9B-D7B0-DAC191D35BEA}"/>
              </a:ext>
            </a:extLst>
          </p:cNvPr>
          <p:cNvSpPr>
            <a:spLocks noGrp="1"/>
          </p:cNvSpPr>
          <p:nvPr>
            <p:ph type="title"/>
          </p:nvPr>
        </p:nvSpPr>
        <p:spPr/>
        <p:txBody>
          <a:bodyPr/>
          <a:lstStyle/>
          <a:p>
            <a:r>
              <a:rPr lang="en-US" dirty="0"/>
              <a:t>Spoiler…..</a:t>
            </a:r>
          </a:p>
        </p:txBody>
      </p:sp>
      <p:sp>
        <p:nvSpPr>
          <p:cNvPr id="3" name="Content Placeholder 2">
            <a:extLst>
              <a:ext uri="{FF2B5EF4-FFF2-40B4-BE49-F238E27FC236}">
                <a16:creationId xmlns:a16="http://schemas.microsoft.com/office/drawing/2014/main" id="{ACF32B6B-D122-2E8F-B1AB-039D3E798CE0}"/>
              </a:ext>
            </a:extLst>
          </p:cNvPr>
          <p:cNvSpPr>
            <a:spLocks noGrp="1"/>
          </p:cNvSpPr>
          <p:nvPr>
            <p:ph idx="1"/>
          </p:nvPr>
        </p:nvSpPr>
        <p:spPr/>
        <p:txBody>
          <a:bodyPr/>
          <a:lstStyle/>
          <a:p>
            <a:pPr marL="0" indent="0">
              <a:buNone/>
            </a:pPr>
            <a:r>
              <a:rPr lang="en-US" dirty="0"/>
              <a:t>Main message is that (hyper)graph classes may be useful in understanding the complexity of data for </a:t>
            </a:r>
            <a:r>
              <a:rPr lang="en-US" dirty="0" err="1"/>
              <a:t>MaxCon</a:t>
            </a:r>
            <a:endParaRPr lang="en-US" dirty="0"/>
          </a:p>
          <a:p>
            <a:pPr marL="0" indent="0">
              <a:buNone/>
            </a:pPr>
            <a:endParaRPr lang="en-US" dirty="0"/>
          </a:p>
          <a:p>
            <a:pPr marL="0" indent="0">
              <a:buNone/>
            </a:pPr>
            <a:r>
              <a:rPr lang="en-US" dirty="0"/>
              <a:t>(great website </a:t>
            </a:r>
            <a:r>
              <a:rPr lang="en-US" dirty="0" err="1"/>
              <a:t>graphclasses.org</a:t>
            </a:r>
            <a:r>
              <a:rPr lang="en-US" dirty="0"/>
              <a:t>) </a:t>
            </a:r>
          </a:p>
        </p:txBody>
      </p:sp>
    </p:spTree>
    <p:extLst>
      <p:ext uri="{BB962C8B-B14F-4D97-AF65-F5344CB8AC3E}">
        <p14:creationId xmlns:p14="http://schemas.microsoft.com/office/powerpoint/2010/main" val="2758577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77BB8AE-0E17-C1AB-7EDB-26189359502C}"/>
              </a:ext>
            </a:extLst>
          </p:cNvPr>
          <p:cNvSpPr/>
          <p:nvPr/>
        </p:nvSpPr>
        <p:spPr>
          <a:xfrm>
            <a:off x="780584" y="356839"/>
            <a:ext cx="9991493" cy="634504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FC2A6A-4A78-C0E8-9EA9-73D2E4925F9C}"/>
              </a:ext>
            </a:extLst>
          </p:cNvPr>
          <p:cNvSpPr txBox="1"/>
          <p:nvPr/>
        </p:nvSpPr>
        <p:spPr>
          <a:xfrm>
            <a:off x="2754352" y="858644"/>
            <a:ext cx="1360448" cy="379142"/>
          </a:xfrm>
          <a:prstGeom prst="rect">
            <a:avLst/>
          </a:prstGeom>
          <a:noFill/>
        </p:spPr>
        <p:txBody>
          <a:bodyPr wrap="square" rtlCol="0">
            <a:spAutoFit/>
          </a:bodyPr>
          <a:lstStyle/>
          <a:p>
            <a:r>
              <a:rPr lang="en-US" dirty="0"/>
              <a:t>All Graphs</a:t>
            </a:r>
          </a:p>
        </p:txBody>
      </p:sp>
      <p:sp>
        <p:nvSpPr>
          <p:cNvPr id="6" name="Oval 5">
            <a:extLst>
              <a:ext uri="{FF2B5EF4-FFF2-40B4-BE49-F238E27FC236}">
                <a16:creationId xmlns:a16="http://schemas.microsoft.com/office/drawing/2014/main" id="{82CD3F51-CD20-0530-4C57-F8DD0F442719}"/>
              </a:ext>
            </a:extLst>
          </p:cNvPr>
          <p:cNvSpPr/>
          <p:nvPr/>
        </p:nvSpPr>
        <p:spPr>
          <a:xfrm>
            <a:off x="1951463" y="1237786"/>
            <a:ext cx="7783552" cy="498459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4EA950-2ACD-9E75-031B-DB5AC3DD9BE3}"/>
              </a:ext>
            </a:extLst>
          </p:cNvPr>
          <p:cNvSpPr txBox="1"/>
          <p:nvPr/>
        </p:nvSpPr>
        <p:spPr>
          <a:xfrm>
            <a:off x="4096215" y="1432262"/>
            <a:ext cx="1635512" cy="369332"/>
          </a:xfrm>
          <a:prstGeom prst="rect">
            <a:avLst/>
          </a:prstGeom>
          <a:noFill/>
        </p:spPr>
        <p:txBody>
          <a:bodyPr wrap="square" rtlCol="0">
            <a:spAutoFit/>
          </a:bodyPr>
          <a:lstStyle/>
          <a:p>
            <a:r>
              <a:rPr lang="en-US" dirty="0"/>
              <a:t>Chordal Graphs</a:t>
            </a:r>
          </a:p>
        </p:txBody>
      </p:sp>
      <p:sp>
        <p:nvSpPr>
          <p:cNvPr id="8" name="Oval 7">
            <a:extLst>
              <a:ext uri="{FF2B5EF4-FFF2-40B4-BE49-F238E27FC236}">
                <a16:creationId xmlns:a16="http://schemas.microsoft.com/office/drawing/2014/main" id="{71248153-0480-8E95-E2FC-5818BD2AB874}"/>
              </a:ext>
            </a:extLst>
          </p:cNvPr>
          <p:cNvSpPr/>
          <p:nvPr/>
        </p:nvSpPr>
        <p:spPr>
          <a:xfrm>
            <a:off x="3133493" y="1996070"/>
            <a:ext cx="5620214" cy="380256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0AD0B9-8F6F-EE78-1B76-225C9142905E}"/>
              </a:ext>
            </a:extLst>
          </p:cNvPr>
          <p:cNvSpPr txBox="1"/>
          <p:nvPr/>
        </p:nvSpPr>
        <p:spPr>
          <a:xfrm>
            <a:off x="4973444" y="2104563"/>
            <a:ext cx="1516566" cy="369332"/>
          </a:xfrm>
          <a:prstGeom prst="rect">
            <a:avLst/>
          </a:prstGeom>
          <a:noFill/>
        </p:spPr>
        <p:txBody>
          <a:bodyPr wrap="square" rtlCol="0">
            <a:spAutoFit/>
          </a:bodyPr>
          <a:lstStyle/>
          <a:p>
            <a:r>
              <a:rPr lang="en-US" dirty="0"/>
              <a:t>Split Graphs</a:t>
            </a:r>
          </a:p>
        </p:txBody>
      </p:sp>
      <p:sp>
        <p:nvSpPr>
          <p:cNvPr id="10" name="Oval 9">
            <a:extLst>
              <a:ext uri="{FF2B5EF4-FFF2-40B4-BE49-F238E27FC236}">
                <a16:creationId xmlns:a16="http://schemas.microsoft.com/office/drawing/2014/main" id="{4B071BB1-280A-3BE6-0ADB-98CF9FB35730}"/>
              </a:ext>
            </a:extLst>
          </p:cNvPr>
          <p:cNvSpPr/>
          <p:nvPr/>
        </p:nvSpPr>
        <p:spPr>
          <a:xfrm>
            <a:off x="3813717" y="2798286"/>
            <a:ext cx="4360127" cy="262745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D9A677-E735-2B9C-5CA1-F6B75832B14D}"/>
              </a:ext>
            </a:extLst>
          </p:cNvPr>
          <p:cNvSpPr txBox="1"/>
          <p:nvPr/>
        </p:nvSpPr>
        <p:spPr>
          <a:xfrm>
            <a:off x="4845203" y="3044280"/>
            <a:ext cx="1862254" cy="369332"/>
          </a:xfrm>
          <a:prstGeom prst="rect">
            <a:avLst/>
          </a:prstGeom>
          <a:noFill/>
        </p:spPr>
        <p:txBody>
          <a:bodyPr wrap="square" rtlCol="0">
            <a:spAutoFit/>
          </a:bodyPr>
          <a:lstStyle/>
          <a:p>
            <a:r>
              <a:rPr lang="en-US" dirty="0"/>
              <a:t>Threshold Graphs</a:t>
            </a:r>
          </a:p>
        </p:txBody>
      </p:sp>
      <p:sp>
        <p:nvSpPr>
          <p:cNvPr id="12" name="Oval 11">
            <a:extLst>
              <a:ext uri="{FF2B5EF4-FFF2-40B4-BE49-F238E27FC236}">
                <a16:creationId xmlns:a16="http://schemas.microsoft.com/office/drawing/2014/main" id="{F7E537B2-EF33-4A0F-62FB-423C9450BA96}"/>
              </a:ext>
            </a:extLst>
          </p:cNvPr>
          <p:cNvSpPr/>
          <p:nvPr/>
        </p:nvSpPr>
        <p:spPr>
          <a:xfrm>
            <a:off x="5475247" y="4155506"/>
            <a:ext cx="128240" cy="144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9627B0E-B7B5-E639-4DB0-7FB3F681B7EF}"/>
              </a:ext>
            </a:extLst>
          </p:cNvPr>
          <p:cNvSpPr txBox="1"/>
          <p:nvPr/>
        </p:nvSpPr>
        <p:spPr>
          <a:xfrm>
            <a:off x="5731727" y="4059714"/>
            <a:ext cx="2442117" cy="369332"/>
          </a:xfrm>
          <a:prstGeom prst="rect">
            <a:avLst/>
          </a:prstGeom>
          <a:noFill/>
        </p:spPr>
        <p:txBody>
          <a:bodyPr wrap="square" rtlCol="0">
            <a:spAutoFit/>
          </a:bodyPr>
          <a:lstStyle/>
          <a:p>
            <a:r>
              <a:rPr lang="en-US" dirty="0"/>
              <a:t>Ideal Single Structure</a:t>
            </a:r>
          </a:p>
        </p:txBody>
      </p:sp>
    </p:spTree>
    <p:extLst>
      <p:ext uri="{BB962C8B-B14F-4D97-AF65-F5344CB8AC3E}">
        <p14:creationId xmlns:p14="http://schemas.microsoft.com/office/powerpoint/2010/main" val="3451823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77BB8AE-0E17-C1AB-7EDB-26189359502C}"/>
              </a:ext>
            </a:extLst>
          </p:cNvPr>
          <p:cNvSpPr/>
          <p:nvPr/>
        </p:nvSpPr>
        <p:spPr>
          <a:xfrm>
            <a:off x="780584" y="356839"/>
            <a:ext cx="9991493" cy="634504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FC2A6A-4A78-C0E8-9EA9-73D2E4925F9C}"/>
              </a:ext>
            </a:extLst>
          </p:cNvPr>
          <p:cNvSpPr txBox="1"/>
          <p:nvPr/>
        </p:nvSpPr>
        <p:spPr>
          <a:xfrm>
            <a:off x="2754352" y="858644"/>
            <a:ext cx="1360448" cy="379142"/>
          </a:xfrm>
          <a:prstGeom prst="rect">
            <a:avLst/>
          </a:prstGeom>
          <a:noFill/>
        </p:spPr>
        <p:txBody>
          <a:bodyPr wrap="square" rtlCol="0">
            <a:spAutoFit/>
          </a:bodyPr>
          <a:lstStyle/>
          <a:p>
            <a:r>
              <a:rPr lang="en-US" dirty="0"/>
              <a:t>All Graphs</a:t>
            </a:r>
          </a:p>
        </p:txBody>
      </p:sp>
      <p:sp>
        <p:nvSpPr>
          <p:cNvPr id="6" name="Oval 5">
            <a:extLst>
              <a:ext uri="{FF2B5EF4-FFF2-40B4-BE49-F238E27FC236}">
                <a16:creationId xmlns:a16="http://schemas.microsoft.com/office/drawing/2014/main" id="{82CD3F51-CD20-0530-4C57-F8DD0F442719}"/>
              </a:ext>
            </a:extLst>
          </p:cNvPr>
          <p:cNvSpPr/>
          <p:nvPr/>
        </p:nvSpPr>
        <p:spPr>
          <a:xfrm>
            <a:off x="1951463" y="1237786"/>
            <a:ext cx="7783552" cy="498459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4EA950-2ACD-9E75-031B-DB5AC3DD9BE3}"/>
              </a:ext>
            </a:extLst>
          </p:cNvPr>
          <p:cNvSpPr txBox="1"/>
          <p:nvPr/>
        </p:nvSpPr>
        <p:spPr>
          <a:xfrm>
            <a:off x="4096215" y="1432262"/>
            <a:ext cx="1635512" cy="369332"/>
          </a:xfrm>
          <a:prstGeom prst="rect">
            <a:avLst/>
          </a:prstGeom>
          <a:noFill/>
        </p:spPr>
        <p:txBody>
          <a:bodyPr wrap="square" rtlCol="0">
            <a:spAutoFit/>
          </a:bodyPr>
          <a:lstStyle/>
          <a:p>
            <a:r>
              <a:rPr lang="en-US" dirty="0"/>
              <a:t>Chordal Graphs</a:t>
            </a:r>
          </a:p>
        </p:txBody>
      </p:sp>
      <p:sp>
        <p:nvSpPr>
          <p:cNvPr id="8" name="Oval 7">
            <a:extLst>
              <a:ext uri="{FF2B5EF4-FFF2-40B4-BE49-F238E27FC236}">
                <a16:creationId xmlns:a16="http://schemas.microsoft.com/office/drawing/2014/main" id="{71248153-0480-8E95-E2FC-5818BD2AB874}"/>
              </a:ext>
            </a:extLst>
          </p:cNvPr>
          <p:cNvSpPr/>
          <p:nvPr/>
        </p:nvSpPr>
        <p:spPr>
          <a:xfrm>
            <a:off x="3133493" y="1996070"/>
            <a:ext cx="5620214" cy="380256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0AD0B9-8F6F-EE78-1B76-225C9142905E}"/>
              </a:ext>
            </a:extLst>
          </p:cNvPr>
          <p:cNvSpPr txBox="1"/>
          <p:nvPr/>
        </p:nvSpPr>
        <p:spPr>
          <a:xfrm>
            <a:off x="4973444" y="2104563"/>
            <a:ext cx="1516566" cy="369332"/>
          </a:xfrm>
          <a:prstGeom prst="rect">
            <a:avLst/>
          </a:prstGeom>
          <a:noFill/>
        </p:spPr>
        <p:txBody>
          <a:bodyPr wrap="square" rtlCol="0">
            <a:spAutoFit/>
          </a:bodyPr>
          <a:lstStyle/>
          <a:p>
            <a:r>
              <a:rPr lang="en-US" dirty="0"/>
              <a:t>Split Graphs</a:t>
            </a:r>
          </a:p>
        </p:txBody>
      </p:sp>
      <p:sp>
        <p:nvSpPr>
          <p:cNvPr id="10" name="Oval 9">
            <a:extLst>
              <a:ext uri="{FF2B5EF4-FFF2-40B4-BE49-F238E27FC236}">
                <a16:creationId xmlns:a16="http://schemas.microsoft.com/office/drawing/2014/main" id="{4B071BB1-280A-3BE6-0ADB-98CF9FB35730}"/>
              </a:ext>
            </a:extLst>
          </p:cNvPr>
          <p:cNvSpPr/>
          <p:nvPr/>
        </p:nvSpPr>
        <p:spPr>
          <a:xfrm>
            <a:off x="3813717" y="2798286"/>
            <a:ext cx="4360127" cy="262745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D9A677-E735-2B9C-5CA1-F6B75832B14D}"/>
              </a:ext>
            </a:extLst>
          </p:cNvPr>
          <p:cNvSpPr txBox="1"/>
          <p:nvPr/>
        </p:nvSpPr>
        <p:spPr>
          <a:xfrm>
            <a:off x="4845203" y="3044280"/>
            <a:ext cx="1862254" cy="369332"/>
          </a:xfrm>
          <a:prstGeom prst="rect">
            <a:avLst/>
          </a:prstGeom>
          <a:noFill/>
        </p:spPr>
        <p:txBody>
          <a:bodyPr wrap="square" rtlCol="0">
            <a:spAutoFit/>
          </a:bodyPr>
          <a:lstStyle/>
          <a:p>
            <a:r>
              <a:rPr lang="en-US" dirty="0"/>
              <a:t>Threshold Graphs</a:t>
            </a:r>
          </a:p>
        </p:txBody>
      </p:sp>
      <p:sp>
        <p:nvSpPr>
          <p:cNvPr id="13" name="TextBox 12">
            <a:extLst>
              <a:ext uri="{FF2B5EF4-FFF2-40B4-BE49-F238E27FC236}">
                <a16:creationId xmlns:a16="http://schemas.microsoft.com/office/drawing/2014/main" id="{E9627B0E-B7B5-E639-4DB0-7FB3F681B7EF}"/>
              </a:ext>
            </a:extLst>
          </p:cNvPr>
          <p:cNvSpPr txBox="1"/>
          <p:nvPr/>
        </p:nvSpPr>
        <p:spPr>
          <a:xfrm>
            <a:off x="5581186" y="4039746"/>
            <a:ext cx="2442117" cy="646331"/>
          </a:xfrm>
          <a:prstGeom prst="rect">
            <a:avLst/>
          </a:prstGeom>
          <a:noFill/>
        </p:spPr>
        <p:txBody>
          <a:bodyPr wrap="square" rtlCol="0">
            <a:spAutoFit/>
          </a:bodyPr>
          <a:lstStyle/>
          <a:p>
            <a:r>
              <a:rPr lang="en-US" dirty="0"/>
              <a:t>Complete Split Graphs</a:t>
            </a:r>
          </a:p>
          <a:p>
            <a:r>
              <a:rPr lang="en-US" dirty="0"/>
              <a:t>(Ideal Single Structure)</a:t>
            </a:r>
          </a:p>
        </p:txBody>
      </p:sp>
      <p:sp>
        <p:nvSpPr>
          <p:cNvPr id="2" name="Oval 1">
            <a:extLst>
              <a:ext uri="{FF2B5EF4-FFF2-40B4-BE49-F238E27FC236}">
                <a16:creationId xmlns:a16="http://schemas.microsoft.com/office/drawing/2014/main" id="{D4B48CA4-A01F-3A9E-BB4F-E5CD5CDC2DE8}"/>
              </a:ext>
            </a:extLst>
          </p:cNvPr>
          <p:cNvSpPr/>
          <p:nvPr/>
        </p:nvSpPr>
        <p:spPr>
          <a:xfrm>
            <a:off x="5302405" y="3697351"/>
            <a:ext cx="2598234" cy="133112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419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77BB8AE-0E17-C1AB-7EDB-26189359502C}"/>
              </a:ext>
            </a:extLst>
          </p:cNvPr>
          <p:cNvSpPr/>
          <p:nvPr/>
        </p:nvSpPr>
        <p:spPr>
          <a:xfrm>
            <a:off x="780584" y="356839"/>
            <a:ext cx="9991493" cy="634504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FC2A6A-4A78-C0E8-9EA9-73D2E4925F9C}"/>
              </a:ext>
            </a:extLst>
          </p:cNvPr>
          <p:cNvSpPr txBox="1"/>
          <p:nvPr/>
        </p:nvSpPr>
        <p:spPr>
          <a:xfrm>
            <a:off x="2754352" y="858644"/>
            <a:ext cx="1360448" cy="379142"/>
          </a:xfrm>
          <a:prstGeom prst="rect">
            <a:avLst/>
          </a:prstGeom>
          <a:noFill/>
        </p:spPr>
        <p:txBody>
          <a:bodyPr wrap="square" rtlCol="0">
            <a:spAutoFit/>
          </a:bodyPr>
          <a:lstStyle/>
          <a:p>
            <a:r>
              <a:rPr lang="en-US" dirty="0"/>
              <a:t>All Graphs</a:t>
            </a:r>
          </a:p>
        </p:txBody>
      </p:sp>
      <p:sp>
        <p:nvSpPr>
          <p:cNvPr id="6" name="Oval 5">
            <a:extLst>
              <a:ext uri="{FF2B5EF4-FFF2-40B4-BE49-F238E27FC236}">
                <a16:creationId xmlns:a16="http://schemas.microsoft.com/office/drawing/2014/main" id="{82CD3F51-CD20-0530-4C57-F8DD0F442719}"/>
              </a:ext>
            </a:extLst>
          </p:cNvPr>
          <p:cNvSpPr/>
          <p:nvPr/>
        </p:nvSpPr>
        <p:spPr>
          <a:xfrm>
            <a:off x="1951463" y="1237786"/>
            <a:ext cx="7783552" cy="498459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4EA950-2ACD-9E75-031B-DB5AC3DD9BE3}"/>
              </a:ext>
            </a:extLst>
          </p:cNvPr>
          <p:cNvSpPr txBox="1"/>
          <p:nvPr/>
        </p:nvSpPr>
        <p:spPr>
          <a:xfrm>
            <a:off x="4096215" y="1432262"/>
            <a:ext cx="1635512" cy="369332"/>
          </a:xfrm>
          <a:prstGeom prst="rect">
            <a:avLst/>
          </a:prstGeom>
          <a:noFill/>
        </p:spPr>
        <p:txBody>
          <a:bodyPr wrap="square" rtlCol="0">
            <a:spAutoFit/>
          </a:bodyPr>
          <a:lstStyle/>
          <a:p>
            <a:r>
              <a:rPr lang="en-US" dirty="0"/>
              <a:t>Split Graphs</a:t>
            </a:r>
          </a:p>
        </p:txBody>
      </p:sp>
      <p:sp>
        <p:nvSpPr>
          <p:cNvPr id="8" name="Oval 7">
            <a:extLst>
              <a:ext uri="{FF2B5EF4-FFF2-40B4-BE49-F238E27FC236}">
                <a16:creationId xmlns:a16="http://schemas.microsoft.com/office/drawing/2014/main" id="{71248153-0480-8E95-E2FC-5818BD2AB874}"/>
              </a:ext>
            </a:extLst>
          </p:cNvPr>
          <p:cNvSpPr/>
          <p:nvPr/>
        </p:nvSpPr>
        <p:spPr>
          <a:xfrm>
            <a:off x="3133493" y="1996070"/>
            <a:ext cx="5620214" cy="380256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0AD0B9-8F6F-EE78-1B76-225C9142905E}"/>
              </a:ext>
            </a:extLst>
          </p:cNvPr>
          <p:cNvSpPr txBox="1"/>
          <p:nvPr/>
        </p:nvSpPr>
        <p:spPr>
          <a:xfrm>
            <a:off x="4973444" y="2104563"/>
            <a:ext cx="2029522" cy="369332"/>
          </a:xfrm>
          <a:prstGeom prst="rect">
            <a:avLst/>
          </a:prstGeom>
          <a:noFill/>
        </p:spPr>
        <p:txBody>
          <a:bodyPr wrap="square" rtlCol="0">
            <a:spAutoFit/>
          </a:bodyPr>
          <a:lstStyle/>
          <a:p>
            <a:r>
              <a:rPr lang="en-US" dirty="0"/>
              <a:t>Unbalanced split</a:t>
            </a:r>
          </a:p>
        </p:txBody>
      </p:sp>
      <p:sp>
        <p:nvSpPr>
          <p:cNvPr id="10" name="Oval 9">
            <a:extLst>
              <a:ext uri="{FF2B5EF4-FFF2-40B4-BE49-F238E27FC236}">
                <a16:creationId xmlns:a16="http://schemas.microsoft.com/office/drawing/2014/main" id="{4B071BB1-280A-3BE6-0ADB-98CF9FB35730}"/>
              </a:ext>
            </a:extLst>
          </p:cNvPr>
          <p:cNvSpPr/>
          <p:nvPr/>
        </p:nvSpPr>
        <p:spPr>
          <a:xfrm>
            <a:off x="3813717" y="2798286"/>
            <a:ext cx="4360127" cy="262745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D9A677-E735-2B9C-5CA1-F6B75832B14D}"/>
              </a:ext>
            </a:extLst>
          </p:cNvPr>
          <p:cNvSpPr txBox="1"/>
          <p:nvPr/>
        </p:nvSpPr>
        <p:spPr>
          <a:xfrm>
            <a:off x="4845203" y="3044280"/>
            <a:ext cx="1862254" cy="369332"/>
          </a:xfrm>
          <a:prstGeom prst="rect">
            <a:avLst/>
          </a:prstGeom>
          <a:noFill/>
        </p:spPr>
        <p:txBody>
          <a:bodyPr wrap="square" rtlCol="0">
            <a:spAutoFit/>
          </a:bodyPr>
          <a:lstStyle/>
          <a:p>
            <a:r>
              <a:rPr lang="en-US" dirty="0"/>
              <a:t>Threshold Graphs</a:t>
            </a:r>
          </a:p>
        </p:txBody>
      </p:sp>
      <p:sp>
        <p:nvSpPr>
          <p:cNvPr id="13" name="TextBox 12">
            <a:extLst>
              <a:ext uri="{FF2B5EF4-FFF2-40B4-BE49-F238E27FC236}">
                <a16:creationId xmlns:a16="http://schemas.microsoft.com/office/drawing/2014/main" id="{E9627B0E-B7B5-E639-4DB0-7FB3F681B7EF}"/>
              </a:ext>
            </a:extLst>
          </p:cNvPr>
          <p:cNvSpPr txBox="1"/>
          <p:nvPr/>
        </p:nvSpPr>
        <p:spPr>
          <a:xfrm>
            <a:off x="5581186" y="4039746"/>
            <a:ext cx="2442117" cy="646331"/>
          </a:xfrm>
          <a:prstGeom prst="rect">
            <a:avLst/>
          </a:prstGeom>
          <a:noFill/>
        </p:spPr>
        <p:txBody>
          <a:bodyPr wrap="square" rtlCol="0">
            <a:spAutoFit/>
          </a:bodyPr>
          <a:lstStyle/>
          <a:p>
            <a:r>
              <a:rPr lang="en-US" dirty="0"/>
              <a:t>Complete Split Graphs</a:t>
            </a:r>
          </a:p>
          <a:p>
            <a:r>
              <a:rPr lang="en-US" dirty="0"/>
              <a:t>(Ideal Single Structure)</a:t>
            </a:r>
          </a:p>
        </p:txBody>
      </p:sp>
      <p:sp>
        <p:nvSpPr>
          <p:cNvPr id="2" name="Oval 1">
            <a:extLst>
              <a:ext uri="{FF2B5EF4-FFF2-40B4-BE49-F238E27FC236}">
                <a16:creationId xmlns:a16="http://schemas.microsoft.com/office/drawing/2014/main" id="{D4B48CA4-A01F-3A9E-BB4F-E5CD5CDC2DE8}"/>
              </a:ext>
            </a:extLst>
          </p:cNvPr>
          <p:cNvSpPr/>
          <p:nvPr/>
        </p:nvSpPr>
        <p:spPr>
          <a:xfrm>
            <a:off x="5302405" y="3697351"/>
            <a:ext cx="2598234" cy="133112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21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FBC2F-B153-5EE9-8BC8-70EA25742CE3}"/>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AB3973FC-A122-DAAA-BEBD-1D71143137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867" y="537998"/>
            <a:ext cx="5981700" cy="5067300"/>
          </a:xfrm>
          <a:prstGeom prst="rect">
            <a:avLst/>
          </a:prstGeom>
        </p:spPr>
      </p:pic>
      <p:sp>
        <p:nvSpPr>
          <p:cNvPr id="6" name="TextBox 5">
            <a:extLst>
              <a:ext uri="{FF2B5EF4-FFF2-40B4-BE49-F238E27FC236}">
                <a16:creationId xmlns:a16="http://schemas.microsoft.com/office/drawing/2014/main" id="{3D3C2F55-A0F3-EA5B-4CF2-6D005AB0B22F}"/>
              </a:ext>
            </a:extLst>
          </p:cNvPr>
          <p:cNvSpPr txBox="1"/>
          <p:nvPr/>
        </p:nvSpPr>
        <p:spPr>
          <a:xfrm>
            <a:off x="1619794" y="5605298"/>
            <a:ext cx="3278777" cy="246221"/>
          </a:xfrm>
          <a:prstGeom prst="rect">
            <a:avLst/>
          </a:prstGeom>
          <a:noFill/>
        </p:spPr>
        <p:txBody>
          <a:bodyPr wrap="square" rtlCol="0">
            <a:spAutoFit/>
          </a:bodyPr>
          <a:lstStyle/>
          <a:p>
            <a:r>
              <a:rPr lang="en-US" sz="1000" dirty="0"/>
              <a:t>Slightly modified from diagram of Felix Reidl – circa 2020</a:t>
            </a:r>
          </a:p>
        </p:txBody>
      </p:sp>
      <p:sp>
        <p:nvSpPr>
          <p:cNvPr id="7" name="TextBox 6">
            <a:extLst>
              <a:ext uri="{FF2B5EF4-FFF2-40B4-BE49-F238E27FC236}">
                <a16:creationId xmlns:a16="http://schemas.microsoft.com/office/drawing/2014/main" id="{973F67D9-A082-8EC0-2D6B-7CCFA8E1DC88}"/>
              </a:ext>
            </a:extLst>
          </p:cNvPr>
          <p:cNvSpPr txBox="1"/>
          <p:nvPr/>
        </p:nvSpPr>
        <p:spPr>
          <a:xfrm>
            <a:off x="2070538" y="115614"/>
            <a:ext cx="7136524" cy="369332"/>
          </a:xfrm>
          <a:prstGeom prst="rect">
            <a:avLst/>
          </a:prstGeom>
          <a:noFill/>
        </p:spPr>
        <p:txBody>
          <a:bodyPr wrap="square" rtlCol="0">
            <a:spAutoFit/>
          </a:bodyPr>
          <a:lstStyle/>
          <a:p>
            <a:r>
              <a:rPr lang="en-US" dirty="0"/>
              <a:t>Hierarchy of “complexity”/niceness – for `Sparse’ graphs</a:t>
            </a:r>
          </a:p>
        </p:txBody>
      </p:sp>
      <p:cxnSp>
        <p:nvCxnSpPr>
          <p:cNvPr id="3" name="Straight Arrow Connector 2">
            <a:extLst>
              <a:ext uri="{FF2B5EF4-FFF2-40B4-BE49-F238E27FC236}">
                <a16:creationId xmlns:a16="http://schemas.microsoft.com/office/drawing/2014/main" id="{8D34C31F-3D73-7BC8-016E-0670936188D4}"/>
              </a:ext>
            </a:extLst>
          </p:cNvPr>
          <p:cNvCxnSpPr/>
          <p:nvPr/>
        </p:nvCxnSpPr>
        <p:spPr>
          <a:xfrm flipH="1">
            <a:off x="6096000" y="4046483"/>
            <a:ext cx="3300248" cy="1261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44D6651-DF04-6E73-47F7-5744A5024EA7}"/>
              </a:ext>
            </a:extLst>
          </p:cNvPr>
          <p:cNvSpPr txBox="1"/>
          <p:nvPr/>
        </p:nvSpPr>
        <p:spPr>
          <a:xfrm>
            <a:off x="9396248" y="3668110"/>
            <a:ext cx="2049517" cy="923330"/>
          </a:xfrm>
          <a:prstGeom prst="rect">
            <a:avLst/>
          </a:prstGeom>
          <a:noFill/>
        </p:spPr>
        <p:txBody>
          <a:bodyPr wrap="square" rtlCol="0">
            <a:spAutoFit/>
          </a:bodyPr>
          <a:lstStyle/>
          <a:p>
            <a:r>
              <a:rPr lang="en-US" dirty="0"/>
              <a:t>Very, Very, Very nice – trivial to deal with</a:t>
            </a:r>
          </a:p>
        </p:txBody>
      </p:sp>
      <p:sp>
        <p:nvSpPr>
          <p:cNvPr id="8" name="TextBox 7">
            <a:extLst>
              <a:ext uri="{FF2B5EF4-FFF2-40B4-BE49-F238E27FC236}">
                <a16:creationId xmlns:a16="http://schemas.microsoft.com/office/drawing/2014/main" id="{83C9131F-4DB3-904C-DD65-78AF770FD368}"/>
              </a:ext>
            </a:extLst>
          </p:cNvPr>
          <p:cNvSpPr txBox="1"/>
          <p:nvPr/>
        </p:nvSpPr>
        <p:spPr>
          <a:xfrm>
            <a:off x="9207062" y="4591440"/>
            <a:ext cx="2039007" cy="1754326"/>
          </a:xfrm>
          <a:prstGeom prst="rect">
            <a:avLst/>
          </a:prstGeom>
          <a:noFill/>
        </p:spPr>
        <p:txBody>
          <a:bodyPr wrap="square" rtlCol="0">
            <a:spAutoFit/>
          </a:bodyPr>
          <a:lstStyle/>
          <a:p>
            <a:r>
              <a:rPr lang="en-US" dirty="0"/>
              <a:t>For example, max clique size is 2; finding a maximal clique is </a:t>
            </a:r>
            <a:r>
              <a:rPr lang="en-US" dirty="0" err="1"/>
              <a:t>equiv</a:t>
            </a:r>
            <a:r>
              <a:rPr lang="en-US" dirty="0"/>
              <a:t> to merely finding an edge</a:t>
            </a:r>
          </a:p>
        </p:txBody>
      </p:sp>
    </p:spTree>
    <p:extLst>
      <p:ext uri="{BB962C8B-B14F-4D97-AF65-F5344CB8AC3E}">
        <p14:creationId xmlns:p14="http://schemas.microsoft.com/office/powerpoint/2010/main" val="408944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77BB8AE-0E17-C1AB-7EDB-26189359502C}"/>
              </a:ext>
            </a:extLst>
          </p:cNvPr>
          <p:cNvSpPr/>
          <p:nvPr/>
        </p:nvSpPr>
        <p:spPr>
          <a:xfrm>
            <a:off x="780584" y="356839"/>
            <a:ext cx="9991493" cy="634504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FC2A6A-4A78-C0E8-9EA9-73D2E4925F9C}"/>
              </a:ext>
            </a:extLst>
          </p:cNvPr>
          <p:cNvSpPr txBox="1"/>
          <p:nvPr/>
        </p:nvSpPr>
        <p:spPr>
          <a:xfrm>
            <a:off x="2754352" y="858644"/>
            <a:ext cx="1360448" cy="379142"/>
          </a:xfrm>
          <a:prstGeom prst="rect">
            <a:avLst/>
          </a:prstGeom>
          <a:noFill/>
        </p:spPr>
        <p:txBody>
          <a:bodyPr wrap="square" rtlCol="0">
            <a:spAutoFit/>
          </a:bodyPr>
          <a:lstStyle/>
          <a:p>
            <a:r>
              <a:rPr lang="en-US" dirty="0"/>
              <a:t>All Graphs</a:t>
            </a:r>
          </a:p>
        </p:txBody>
      </p:sp>
      <p:sp>
        <p:nvSpPr>
          <p:cNvPr id="6" name="Oval 5">
            <a:extLst>
              <a:ext uri="{FF2B5EF4-FFF2-40B4-BE49-F238E27FC236}">
                <a16:creationId xmlns:a16="http://schemas.microsoft.com/office/drawing/2014/main" id="{82CD3F51-CD20-0530-4C57-F8DD0F442719}"/>
              </a:ext>
            </a:extLst>
          </p:cNvPr>
          <p:cNvSpPr/>
          <p:nvPr/>
        </p:nvSpPr>
        <p:spPr>
          <a:xfrm>
            <a:off x="1951463" y="1237786"/>
            <a:ext cx="7783552" cy="498459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4EA950-2ACD-9E75-031B-DB5AC3DD9BE3}"/>
              </a:ext>
            </a:extLst>
          </p:cNvPr>
          <p:cNvSpPr txBox="1"/>
          <p:nvPr/>
        </p:nvSpPr>
        <p:spPr>
          <a:xfrm>
            <a:off x="4096215" y="1432262"/>
            <a:ext cx="1635512" cy="369332"/>
          </a:xfrm>
          <a:prstGeom prst="rect">
            <a:avLst/>
          </a:prstGeom>
          <a:noFill/>
        </p:spPr>
        <p:txBody>
          <a:bodyPr wrap="square" rtlCol="0">
            <a:spAutoFit/>
          </a:bodyPr>
          <a:lstStyle/>
          <a:p>
            <a:r>
              <a:rPr lang="en-US" dirty="0"/>
              <a:t>Split Graphs</a:t>
            </a:r>
          </a:p>
        </p:txBody>
      </p:sp>
      <p:sp>
        <p:nvSpPr>
          <p:cNvPr id="8" name="Oval 7">
            <a:extLst>
              <a:ext uri="{FF2B5EF4-FFF2-40B4-BE49-F238E27FC236}">
                <a16:creationId xmlns:a16="http://schemas.microsoft.com/office/drawing/2014/main" id="{71248153-0480-8E95-E2FC-5818BD2AB874}"/>
              </a:ext>
            </a:extLst>
          </p:cNvPr>
          <p:cNvSpPr/>
          <p:nvPr/>
        </p:nvSpPr>
        <p:spPr>
          <a:xfrm>
            <a:off x="3133493" y="1996070"/>
            <a:ext cx="5620214" cy="380256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0AD0B9-8F6F-EE78-1B76-225C9142905E}"/>
              </a:ext>
            </a:extLst>
          </p:cNvPr>
          <p:cNvSpPr txBox="1"/>
          <p:nvPr/>
        </p:nvSpPr>
        <p:spPr>
          <a:xfrm>
            <a:off x="4973444" y="2104563"/>
            <a:ext cx="2029522" cy="369332"/>
          </a:xfrm>
          <a:prstGeom prst="rect">
            <a:avLst/>
          </a:prstGeom>
          <a:noFill/>
        </p:spPr>
        <p:txBody>
          <a:bodyPr wrap="square" rtlCol="0">
            <a:spAutoFit/>
          </a:bodyPr>
          <a:lstStyle/>
          <a:p>
            <a:r>
              <a:rPr lang="en-US" dirty="0"/>
              <a:t>Unbalanced split</a:t>
            </a:r>
          </a:p>
        </p:txBody>
      </p:sp>
      <p:sp>
        <p:nvSpPr>
          <p:cNvPr id="10" name="Oval 9">
            <a:extLst>
              <a:ext uri="{FF2B5EF4-FFF2-40B4-BE49-F238E27FC236}">
                <a16:creationId xmlns:a16="http://schemas.microsoft.com/office/drawing/2014/main" id="{4B071BB1-280A-3BE6-0ADB-98CF9FB35730}"/>
              </a:ext>
            </a:extLst>
          </p:cNvPr>
          <p:cNvSpPr/>
          <p:nvPr/>
        </p:nvSpPr>
        <p:spPr>
          <a:xfrm>
            <a:off x="3813717" y="2798286"/>
            <a:ext cx="4360127" cy="262745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D9A677-E735-2B9C-5CA1-F6B75832B14D}"/>
              </a:ext>
            </a:extLst>
          </p:cNvPr>
          <p:cNvSpPr txBox="1"/>
          <p:nvPr/>
        </p:nvSpPr>
        <p:spPr>
          <a:xfrm>
            <a:off x="4845203" y="3044280"/>
            <a:ext cx="1862254" cy="369332"/>
          </a:xfrm>
          <a:prstGeom prst="rect">
            <a:avLst/>
          </a:prstGeom>
          <a:noFill/>
        </p:spPr>
        <p:txBody>
          <a:bodyPr wrap="square" rtlCol="0">
            <a:spAutoFit/>
          </a:bodyPr>
          <a:lstStyle/>
          <a:p>
            <a:r>
              <a:rPr lang="en-US" dirty="0"/>
              <a:t>Threshold Graphs</a:t>
            </a:r>
          </a:p>
        </p:txBody>
      </p:sp>
      <p:sp>
        <p:nvSpPr>
          <p:cNvPr id="13" name="TextBox 12">
            <a:extLst>
              <a:ext uri="{FF2B5EF4-FFF2-40B4-BE49-F238E27FC236}">
                <a16:creationId xmlns:a16="http://schemas.microsoft.com/office/drawing/2014/main" id="{E9627B0E-B7B5-E639-4DB0-7FB3F681B7EF}"/>
              </a:ext>
            </a:extLst>
          </p:cNvPr>
          <p:cNvSpPr txBox="1"/>
          <p:nvPr/>
        </p:nvSpPr>
        <p:spPr>
          <a:xfrm>
            <a:off x="5581186" y="4039746"/>
            <a:ext cx="2442117" cy="646331"/>
          </a:xfrm>
          <a:prstGeom prst="rect">
            <a:avLst/>
          </a:prstGeom>
          <a:noFill/>
        </p:spPr>
        <p:txBody>
          <a:bodyPr wrap="square" rtlCol="0">
            <a:spAutoFit/>
          </a:bodyPr>
          <a:lstStyle/>
          <a:p>
            <a:r>
              <a:rPr lang="en-US" dirty="0"/>
              <a:t>Complete Split Graphs</a:t>
            </a:r>
          </a:p>
          <a:p>
            <a:r>
              <a:rPr lang="en-US" dirty="0"/>
              <a:t>(Ideal Single Structure)</a:t>
            </a:r>
          </a:p>
        </p:txBody>
      </p:sp>
      <p:sp>
        <p:nvSpPr>
          <p:cNvPr id="2" name="Oval 1">
            <a:extLst>
              <a:ext uri="{FF2B5EF4-FFF2-40B4-BE49-F238E27FC236}">
                <a16:creationId xmlns:a16="http://schemas.microsoft.com/office/drawing/2014/main" id="{D4B48CA4-A01F-3A9E-BB4F-E5CD5CDC2DE8}"/>
              </a:ext>
            </a:extLst>
          </p:cNvPr>
          <p:cNvSpPr/>
          <p:nvPr/>
        </p:nvSpPr>
        <p:spPr>
          <a:xfrm>
            <a:off x="5302405" y="3697351"/>
            <a:ext cx="2598234" cy="133112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043B072-48BB-530D-CAB4-744C48836D68}"/>
              </a:ext>
            </a:extLst>
          </p:cNvPr>
          <p:cNvSpPr/>
          <p:nvPr/>
        </p:nvSpPr>
        <p:spPr>
          <a:xfrm>
            <a:off x="1419923" y="947853"/>
            <a:ext cx="8820614" cy="54640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20365E-EA49-93D3-E91E-3A389B421974}"/>
              </a:ext>
            </a:extLst>
          </p:cNvPr>
          <p:cNvSpPr txBox="1"/>
          <p:nvPr/>
        </p:nvSpPr>
        <p:spPr>
          <a:xfrm>
            <a:off x="5525430" y="900735"/>
            <a:ext cx="1360448" cy="369332"/>
          </a:xfrm>
          <a:prstGeom prst="rect">
            <a:avLst/>
          </a:prstGeom>
          <a:noFill/>
        </p:spPr>
        <p:txBody>
          <a:bodyPr wrap="square" rtlCol="0">
            <a:spAutoFit/>
          </a:bodyPr>
          <a:lstStyle/>
          <a:p>
            <a:r>
              <a:rPr lang="en-US" dirty="0"/>
              <a:t>Pseudo-split</a:t>
            </a:r>
          </a:p>
        </p:txBody>
      </p:sp>
    </p:spTree>
    <p:extLst>
      <p:ext uri="{BB962C8B-B14F-4D97-AF65-F5344CB8AC3E}">
        <p14:creationId xmlns:p14="http://schemas.microsoft.com/office/powerpoint/2010/main" val="512372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77BB8AE-0E17-C1AB-7EDB-26189359502C}"/>
              </a:ext>
            </a:extLst>
          </p:cNvPr>
          <p:cNvSpPr/>
          <p:nvPr/>
        </p:nvSpPr>
        <p:spPr>
          <a:xfrm>
            <a:off x="780584" y="356839"/>
            <a:ext cx="9991493" cy="634504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FC2A6A-4A78-C0E8-9EA9-73D2E4925F9C}"/>
              </a:ext>
            </a:extLst>
          </p:cNvPr>
          <p:cNvSpPr txBox="1"/>
          <p:nvPr/>
        </p:nvSpPr>
        <p:spPr>
          <a:xfrm>
            <a:off x="2754352" y="858644"/>
            <a:ext cx="1360448" cy="379142"/>
          </a:xfrm>
          <a:prstGeom prst="rect">
            <a:avLst/>
          </a:prstGeom>
          <a:noFill/>
        </p:spPr>
        <p:txBody>
          <a:bodyPr wrap="square" rtlCol="0">
            <a:spAutoFit/>
          </a:bodyPr>
          <a:lstStyle/>
          <a:p>
            <a:r>
              <a:rPr lang="en-US" dirty="0"/>
              <a:t>All Graphs</a:t>
            </a:r>
          </a:p>
        </p:txBody>
      </p:sp>
      <p:sp>
        <p:nvSpPr>
          <p:cNvPr id="6" name="Oval 5">
            <a:extLst>
              <a:ext uri="{FF2B5EF4-FFF2-40B4-BE49-F238E27FC236}">
                <a16:creationId xmlns:a16="http://schemas.microsoft.com/office/drawing/2014/main" id="{82CD3F51-CD20-0530-4C57-F8DD0F442719}"/>
              </a:ext>
            </a:extLst>
          </p:cNvPr>
          <p:cNvSpPr/>
          <p:nvPr/>
        </p:nvSpPr>
        <p:spPr>
          <a:xfrm>
            <a:off x="1951463" y="1237786"/>
            <a:ext cx="7783552" cy="498459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4EA950-2ACD-9E75-031B-DB5AC3DD9BE3}"/>
              </a:ext>
            </a:extLst>
          </p:cNvPr>
          <p:cNvSpPr txBox="1"/>
          <p:nvPr/>
        </p:nvSpPr>
        <p:spPr>
          <a:xfrm>
            <a:off x="4096215" y="1432262"/>
            <a:ext cx="1635512" cy="369332"/>
          </a:xfrm>
          <a:prstGeom prst="rect">
            <a:avLst/>
          </a:prstGeom>
          <a:noFill/>
        </p:spPr>
        <p:txBody>
          <a:bodyPr wrap="square" rtlCol="0">
            <a:spAutoFit/>
          </a:bodyPr>
          <a:lstStyle/>
          <a:p>
            <a:r>
              <a:rPr lang="en-US" dirty="0"/>
              <a:t>Split Graphs</a:t>
            </a:r>
          </a:p>
        </p:txBody>
      </p:sp>
      <p:sp>
        <p:nvSpPr>
          <p:cNvPr id="8" name="Oval 7">
            <a:extLst>
              <a:ext uri="{FF2B5EF4-FFF2-40B4-BE49-F238E27FC236}">
                <a16:creationId xmlns:a16="http://schemas.microsoft.com/office/drawing/2014/main" id="{71248153-0480-8E95-E2FC-5818BD2AB874}"/>
              </a:ext>
            </a:extLst>
          </p:cNvPr>
          <p:cNvSpPr/>
          <p:nvPr/>
        </p:nvSpPr>
        <p:spPr>
          <a:xfrm>
            <a:off x="3133493" y="1996070"/>
            <a:ext cx="5620214" cy="380256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0AD0B9-8F6F-EE78-1B76-225C9142905E}"/>
              </a:ext>
            </a:extLst>
          </p:cNvPr>
          <p:cNvSpPr txBox="1"/>
          <p:nvPr/>
        </p:nvSpPr>
        <p:spPr>
          <a:xfrm>
            <a:off x="4973444" y="2104563"/>
            <a:ext cx="2029522" cy="369332"/>
          </a:xfrm>
          <a:prstGeom prst="rect">
            <a:avLst/>
          </a:prstGeom>
          <a:noFill/>
        </p:spPr>
        <p:txBody>
          <a:bodyPr wrap="square" rtlCol="0">
            <a:spAutoFit/>
          </a:bodyPr>
          <a:lstStyle/>
          <a:p>
            <a:r>
              <a:rPr lang="en-US" dirty="0"/>
              <a:t>Unbalanced split</a:t>
            </a:r>
          </a:p>
        </p:txBody>
      </p:sp>
      <p:sp>
        <p:nvSpPr>
          <p:cNvPr id="10" name="Oval 9">
            <a:extLst>
              <a:ext uri="{FF2B5EF4-FFF2-40B4-BE49-F238E27FC236}">
                <a16:creationId xmlns:a16="http://schemas.microsoft.com/office/drawing/2014/main" id="{4B071BB1-280A-3BE6-0ADB-98CF9FB35730}"/>
              </a:ext>
            </a:extLst>
          </p:cNvPr>
          <p:cNvSpPr/>
          <p:nvPr/>
        </p:nvSpPr>
        <p:spPr>
          <a:xfrm>
            <a:off x="3490333" y="2473896"/>
            <a:ext cx="5040350" cy="295184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D9A677-E735-2B9C-5CA1-F6B75832B14D}"/>
              </a:ext>
            </a:extLst>
          </p:cNvPr>
          <p:cNvSpPr txBox="1"/>
          <p:nvPr/>
        </p:nvSpPr>
        <p:spPr>
          <a:xfrm>
            <a:off x="5057078" y="2563492"/>
            <a:ext cx="1862254" cy="369332"/>
          </a:xfrm>
          <a:prstGeom prst="rect">
            <a:avLst/>
          </a:prstGeom>
          <a:noFill/>
        </p:spPr>
        <p:txBody>
          <a:bodyPr wrap="square" rtlCol="0">
            <a:spAutoFit/>
          </a:bodyPr>
          <a:lstStyle/>
          <a:p>
            <a:r>
              <a:rPr lang="en-US" dirty="0"/>
              <a:t>Threshold Graphs</a:t>
            </a:r>
          </a:p>
        </p:txBody>
      </p:sp>
      <p:sp>
        <p:nvSpPr>
          <p:cNvPr id="13" name="TextBox 12">
            <a:extLst>
              <a:ext uri="{FF2B5EF4-FFF2-40B4-BE49-F238E27FC236}">
                <a16:creationId xmlns:a16="http://schemas.microsoft.com/office/drawing/2014/main" id="{E9627B0E-B7B5-E639-4DB0-7FB3F681B7EF}"/>
              </a:ext>
            </a:extLst>
          </p:cNvPr>
          <p:cNvSpPr txBox="1"/>
          <p:nvPr/>
        </p:nvSpPr>
        <p:spPr>
          <a:xfrm>
            <a:off x="5581186" y="4039746"/>
            <a:ext cx="2442117" cy="646331"/>
          </a:xfrm>
          <a:prstGeom prst="rect">
            <a:avLst/>
          </a:prstGeom>
          <a:noFill/>
        </p:spPr>
        <p:txBody>
          <a:bodyPr wrap="square" rtlCol="0">
            <a:spAutoFit/>
          </a:bodyPr>
          <a:lstStyle/>
          <a:p>
            <a:r>
              <a:rPr lang="en-US" dirty="0"/>
              <a:t>Complete Split Graphs</a:t>
            </a:r>
          </a:p>
          <a:p>
            <a:r>
              <a:rPr lang="en-US" dirty="0"/>
              <a:t>(Ideal Single Structure)</a:t>
            </a:r>
          </a:p>
        </p:txBody>
      </p:sp>
      <p:sp>
        <p:nvSpPr>
          <p:cNvPr id="2" name="Oval 1">
            <a:extLst>
              <a:ext uri="{FF2B5EF4-FFF2-40B4-BE49-F238E27FC236}">
                <a16:creationId xmlns:a16="http://schemas.microsoft.com/office/drawing/2014/main" id="{D4B48CA4-A01F-3A9E-BB4F-E5CD5CDC2DE8}"/>
              </a:ext>
            </a:extLst>
          </p:cNvPr>
          <p:cNvSpPr/>
          <p:nvPr/>
        </p:nvSpPr>
        <p:spPr>
          <a:xfrm>
            <a:off x="5302405" y="3697351"/>
            <a:ext cx="2598234" cy="133112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043B072-48BB-530D-CAB4-744C48836D68}"/>
              </a:ext>
            </a:extLst>
          </p:cNvPr>
          <p:cNvSpPr/>
          <p:nvPr/>
        </p:nvSpPr>
        <p:spPr>
          <a:xfrm>
            <a:off x="1419923" y="947853"/>
            <a:ext cx="8820614" cy="54640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20365E-EA49-93D3-E91E-3A389B421974}"/>
              </a:ext>
            </a:extLst>
          </p:cNvPr>
          <p:cNvSpPr txBox="1"/>
          <p:nvPr/>
        </p:nvSpPr>
        <p:spPr>
          <a:xfrm>
            <a:off x="5525430" y="900735"/>
            <a:ext cx="1360448" cy="369332"/>
          </a:xfrm>
          <a:prstGeom prst="rect">
            <a:avLst/>
          </a:prstGeom>
          <a:noFill/>
        </p:spPr>
        <p:txBody>
          <a:bodyPr wrap="square" rtlCol="0">
            <a:spAutoFit/>
          </a:bodyPr>
          <a:lstStyle/>
          <a:p>
            <a:r>
              <a:rPr lang="en-US" dirty="0"/>
              <a:t>Pseudo-split</a:t>
            </a:r>
          </a:p>
        </p:txBody>
      </p:sp>
      <p:sp>
        <p:nvSpPr>
          <p:cNvPr id="14" name="Oval 13">
            <a:extLst>
              <a:ext uri="{FF2B5EF4-FFF2-40B4-BE49-F238E27FC236}">
                <a16:creationId xmlns:a16="http://schemas.microsoft.com/office/drawing/2014/main" id="{FCDA5FF2-9926-C007-849B-E1797BB72776}"/>
              </a:ext>
            </a:extLst>
          </p:cNvPr>
          <p:cNvSpPr/>
          <p:nvPr/>
        </p:nvSpPr>
        <p:spPr>
          <a:xfrm>
            <a:off x="3697558" y="3018681"/>
            <a:ext cx="2198649" cy="93799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3CE182-2272-4170-168B-AD9E3B558988}"/>
              </a:ext>
            </a:extLst>
          </p:cNvPr>
          <p:cNvSpPr txBox="1"/>
          <p:nvPr/>
        </p:nvSpPr>
        <p:spPr>
          <a:xfrm>
            <a:off x="4078559" y="3132142"/>
            <a:ext cx="1538868" cy="646331"/>
          </a:xfrm>
          <a:prstGeom prst="rect">
            <a:avLst/>
          </a:prstGeom>
          <a:noFill/>
        </p:spPr>
        <p:txBody>
          <a:bodyPr wrap="square" rtlCol="0">
            <a:spAutoFit/>
          </a:bodyPr>
          <a:lstStyle/>
          <a:p>
            <a:r>
              <a:rPr lang="en-US" dirty="0"/>
              <a:t>Anti-regular graphs</a:t>
            </a:r>
          </a:p>
        </p:txBody>
      </p:sp>
    </p:spTree>
    <p:extLst>
      <p:ext uri="{BB962C8B-B14F-4D97-AF65-F5344CB8AC3E}">
        <p14:creationId xmlns:p14="http://schemas.microsoft.com/office/powerpoint/2010/main" val="2188316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77BB8AE-0E17-C1AB-7EDB-26189359502C}"/>
              </a:ext>
            </a:extLst>
          </p:cNvPr>
          <p:cNvSpPr/>
          <p:nvPr/>
        </p:nvSpPr>
        <p:spPr>
          <a:xfrm>
            <a:off x="780584" y="356839"/>
            <a:ext cx="9991493" cy="634504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FC2A6A-4A78-C0E8-9EA9-73D2E4925F9C}"/>
              </a:ext>
            </a:extLst>
          </p:cNvPr>
          <p:cNvSpPr txBox="1"/>
          <p:nvPr/>
        </p:nvSpPr>
        <p:spPr>
          <a:xfrm>
            <a:off x="3573967" y="586550"/>
            <a:ext cx="2007219" cy="369332"/>
          </a:xfrm>
          <a:prstGeom prst="rect">
            <a:avLst/>
          </a:prstGeom>
          <a:noFill/>
        </p:spPr>
        <p:txBody>
          <a:bodyPr wrap="square" rtlCol="0">
            <a:spAutoFit/>
          </a:bodyPr>
          <a:lstStyle/>
          <a:p>
            <a:r>
              <a:rPr lang="en-US" dirty="0"/>
              <a:t>All Hypergraphs</a:t>
            </a:r>
          </a:p>
        </p:txBody>
      </p:sp>
      <p:sp>
        <p:nvSpPr>
          <p:cNvPr id="6" name="Oval 5">
            <a:extLst>
              <a:ext uri="{FF2B5EF4-FFF2-40B4-BE49-F238E27FC236}">
                <a16:creationId xmlns:a16="http://schemas.microsoft.com/office/drawing/2014/main" id="{82CD3F51-CD20-0530-4C57-F8DD0F442719}"/>
              </a:ext>
            </a:extLst>
          </p:cNvPr>
          <p:cNvSpPr/>
          <p:nvPr/>
        </p:nvSpPr>
        <p:spPr>
          <a:xfrm>
            <a:off x="1951463" y="1237786"/>
            <a:ext cx="7783552" cy="498459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4EA950-2ACD-9E75-031B-DB5AC3DD9BE3}"/>
              </a:ext>
            </a:extLst>
          </p:cNvPr>
          <p:cNvSpPr txBox="1"/>
          <p:nvPr/>
        </p:nvSpPr>
        <p:spPr>
          <a:xfrm>
            <a:off x="4096214" y="1432262"/>
            <a:ext cx="2081561" cy="369332"/>
          </a:xfrm>
          <a:prstGeom prst="rect">
            <a:avLst/>
          </a:prstGeom>
          <a:noFill/>
        </p:spPr>
        <p:txBody>
          <a:bodyPr wrap="square" rtlCol="0">
            <a:spAutoFit/>
          </a:bodyPr>
          <a:lstStyle/>
          <a:p>
            <a:r>
              <a:rPr lang="en-US" dirty="0"/>
              <a:t>Split Hypergraphs</a:t>
            </a:r>
          </a:p>
        </p:txBody>
      </p:sp>
      <p:sp>
        <p:nvSpPr>
          <p:cNvPr id="10" name="Oval 9">
            <a:extLst>
              <a:ext uri="{FF2B5EF4-FFF2-40B4-BE49-F238E27FC236}">
                <a16:creationId xmlns:a16="http://schemas.microsoft.com/office/drawing/2014/main" id="{4B071BB1-280A-3BE6-0ADB-98CF9FB35730}"/>
              </a:ext>
            </a:extLst>
          </p:cNvPr>
          <p:cNvSpPr/>
          <p:nvPr/>
        </p:nvSpPr>
        <p:spPr>
          <a:xfrm>
            <a:off x="3490333" y="2473896"/>
            <a:ext cx="5040350" cy="295184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D9A677-E735-2B9C-5CA1-F6B75832B14D}"/>
              </a:ext>
            </a:extLst>
          </p:cNvPr>
          <p:cNvSpPr txBox="1"/>
          <p:nvPr/>
        </p:nvSpPr>
        <p:spPr>
          <a:xfrm>
            <a:off x="5057078" y="2563492"/>
            <a:ext cx="2198648" cy="369332"/>
          </a:xfrm>
          <a:prstGeom prst="rect">
            <a:avLst/>
          </a:prstGeom>
          <a:noFill/>
        </p:spPr>
        <p:txBody>
          <a:bodyPr wrap="square" rtlCol="0">
            <a:spAutoFit/>
          </a:bodyPr>
          <a:lstStyle/>
          <a:p>
            <a:r>
              <a:rPr lang="en-US" dirty="0"/>
              <a:t>{0,1}*-constructible</a:t>
            </a:r>
          </a:p>
        </p:txBody>
      </p:sp>
      <p:sp>
        <p:nvSpPr>
          <p:cNvPr id="13" name="TextBox 12">
            <a:extLst>
              <a:ext uri="{FF2B5EF4-FFF2-40B4-BE49-F238E27FC236}">
                <a16:creationId xmlns:a16="http://schemas.microsoft.com/office/drawing/2014/main" id="{E9627B0E-B7B5-E639-4DB0-7FB3F681B7EF}"/>
              </a:ext>
            </a:extLst>
          </p:cNvPr>
          <p:cNvSpPr txBox="1"/>
          <p:nvPr/>
        </p:nvSpPr>
        <p:spPr>
          <a:xfrm>
            <a:off x="5469674" y="3875961"/>
            <a:ext cx="2442117" cy="923330"/>
          </a:xfrm>
          <a:prstGeom prst="rect">
            <a:avLst/>
          </a:prstGeom>
          <a:noFill/>
        </p:spPr>
        <p:txBody>
          <a:bodyPr wrap="square" rtlCol="0">
            <a:spAutoFit/>
          </a:bodyPr>
          <a:lstStyle/>
          <a:p>
            <a:r>
              <a:rPr lang="en-US" dirty="0"/>
              <a:t>Complete Split Hypergraphs</a:t>
            </a:r>
          </a:p>
          <a:p>
            <a:r>
              <a:rPr lang="en-US" dirty="0"/>
              <a:t>(Ideal Single Structure)</a:t>
            </a:r>
          </a:p>
        </p:txBody>
      </p:sp>
      <p:sp>
        <p:nvSpPr>
          <p:cNvPr id="2" name="Oval 1">
            <a:extLst>
              <a:ext uri="{FF2B5EF4-FFF2-40B4-BE49-F238E27FC236}">
                <a16:creationId xmlns:a16="http://schemas.microsoft.com/office/drawing/2014/main" id="{D4B48CA4-A01F-3A9E-BB4F-E5CD5CDC2DE8}"/>
              </a:ext>
            </a:extLst>
          </p:cNvPr>
          <p:cNvSpPr/>
          <p:nvPr/>
        </p:nvSpPr>
        <p:spPr>
          <a:xfrm>
            <a:off x="5302405" y="3697351"/>
            <a:ext cx="2598234" cy="133112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CDA5FF2-9926-C007-849B-E1797BB72776}"/>
              </a:ext>
            </a:extLst>
          </p:cNvPr>
          <p:cNvSpPr/>
          <p:nvPr/>
        </p:nvSpPr>
        <p:spPr>
          <a:xfrm>
            <a:off x="3697558" y="3018681"/>
            <a:ext cx="2198649" cy="93799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3CE182-2272-4170-168B-AD9E3B558988}"/>
              </a:ext>
            </a:extLst>
          </p:cNvPr>
          <p:cNvSpPr txBox="1"/>
          <p:nvPr/>
        </p:nvSpPr>
        <p:spPr>
          <a:xfrm>
            <a:off x="4078559" y="3132142"/>
            <a:ext cx="1538868" cy="646331"/>
          </a:xfrm>
          <a:prstGeom prst="rect">
            <a:avLst/>
          </a:prstGeom>
          <a:noFill/>
        </p:spPr>
        <p:txBody>
          <a:bodyPr wrap="square" rtlCol="0">
            <a:spAutoFit/>
          </a:bodyPr>
          <a:lstStyle/>
          <a:p>
            <a:r>
              <a:rPr lang="en-US" dirty="0"/>
              <a:t>Anti-regular Hypergraphs</a:t>
            </a:r>
          </a:p>
        </p:txBody>
      </p:sp>
    </p:spTree>
    <p:extLst>
      <p:ext uri="{BB962C8B-B14F-4D97-AF65-F5344CB8AC3E}">
        <p14:creationId xmlns:p14="http://schemas.microsoft.com/office/powerpoint/2010/main" val="734596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96EB-29D7-D2FA-AA3F-205A2D21785E}"/>
              </a:ext>
            </a:extLst>
          </p:cNvPr>
          <p:cNvSpPr>
            <a:spLocks noGrp="1"/>
          </p:cNvSpPr>
          <p:nvPr>
            <p:ph type="title"/>
          </p:nvPr>
        </p:nvSpPr>
        <p:spPr/>
        <p:txBody>
          <a:bodyPr/>
          <a:lstStyle/>
          <a:p>
            <a:r>
              <a:rPr lang="en-US" dirty="0"/>
              <a:t>{0,1}* constructible (hyper)graphs</a:t>
            </a:r>
          </a:p>
        </p:txBody>
      </p:sp>
      <p:sp>
        <p:nvSpPr>
          <p:cNvPr id="3" name="Content Placeholder 2">
            <a:extLst>
              <a:ext uri="{FF2B5EF4-FFF2-40B4-BE49-F238E27FC236}">
                <a16:creationId xmlns:a16="http://schemas.microsoft.com/office/drawing/2014/main" id="{742C8741-EEE9-1E1D-C078-F4A6D1C7F3C7}"/>
              </a:ext>
            </a:extLst>
          </p:cNvPr>
          <p:cNvSpPr>
            <a:spLocks noGrp="1"/>
          </p:cNvSpPr>
          <p:nvPr>
            <p:ph idx="1"/>
          </p:nvPr>
        </p:nvSpPr>
        <p:spPr/>
        <p:txBody>
          <a:bodyPr/>
          <a:lstStyle/>
          <a:p>
            <a:r>
              <a:rPr lang="en-US" dirty="0"/>
              <a:t>Construction string…. e.g., 00010111011</a:t>
            </a:r>
          </a:p>
          <a:p>
            <a:r>
              <a:rPr lang="en-US" dirty="0"/>
              <a:t>Describes incremental construction:</a:t>
            </a:r>
          </a:p>
          <a:p>
            <a:pPr lvl="1"/>
            <a:r>
              <a:rPr lang="en-US" dirty="0"/>
              <a:t>0 – add an isolated vertex</a:t>
            </a:r>
          </a:p>
          <a:p>
            <a:pPr lvl="1"/>
            <a:r>
              <a:rPr lang="en-US" dirty="0"/>
              <a:t>1 – add a totally connected (to every existing vertex) vertex (dominating vertex)</a:t>
            </a:r>
          </a:p>
          <a:p>
            <a:r>
              <a:rPr lang="en-US" dirty="0"/>
              <a:t>First “few” `bits’ are ambiguous – e.g., for a graph first entry can only be an isolated vertex.</a:t>
            </a:r>
          </a:p>
          <a:p>
            <a:pPr marL="0" indent="0">
              <a:buNone/>
            </a:pPr>
            <a:endParaRPr lang="en-US" dirty="0"/>
          </a:p>
          <a:p>
            <a:pPr marL="0" indent="0">
              <a:buNone/>
            </a:pPr>
            <a:r>
              <a:rPr lang="en-US" dirty="0"/>
              <a:t>For graphs – these are exactly the “threshold graphs”.</a:t>
            </a:r>
          </a:p>
        </p:txBody>
      </p:sp>
    </p:spTree>
    <p:extLst>
      <p:ext uri="{BB962C8B-B14F-4D97-AF65-F5344CB8AC3E}">
        <p14:creationId xmlns:p14="http://schemas.microsoft.com/office/powerpoint/2010/main" val="3923433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FD02-3710-05AE-612D-DCE82516C8B2}"/>
              </a:ext>
            </a:extLst>
          </p:cNvPr>
          <p:cNvSpPr>
            <a:spLocks noGrp="1"/>
          </p:cNvSpPr>
          <p:nvPr>
            <p:ph type="title"/>
          </p:nvPr>
        </p:nvSpPr>
        <p:spPr/>
        <p:txBody>
          <a:bodyPr/>
          <a:lstStyle/>
          <a:p>
            <a:r>
              <a:rPr lang="en-US" dirty="0"/>
              <a:t>Key Background ideas</a:t>
            </a:r>
          </a:p>
        </p:txBody>
      </p:sp>
      <p:sp>
        <p:nvSpPr>
          <p:cNvPr id="3" name="Content Placeholder 2">
            <a:extLst>
              <a:ext uri="{FF2B5EF4-FFF2-40B4-BE49-F238E27FC236}">
                <a16:creationId xmlns:a16="http://schemas.microsoft.com/office/drawing/2014/main" id="{374193FE-C652-CFF7-5495-C27AAC354029}"/>
              </a:ext>
            </a:extLst>
          </p:cNvPr>
          <p:cNvSpPr>
            <a:spLocks noGrp="1"/>
          </p:cNvSpPr>
          <p:nvPr>
            <p:ph idx="1"/>
          </p:nvPr>
        </p:nvSpPr>
        <p:spPr/>
        <p:txBody>
          <a:bodyPr>
            <a:normAutofit lnSpcReduction="10000"/>
          </a:bodyPr>
          <a:lstStyle/>
          <a:p>
            <a:r>
              <a:rPr lang="en-US" dirty="0"/>
              <a:t>Basis size – smallest number of data points that can be infeasible – for affine line fitting (y=</a:t>
            </a:r>
            <a:r>
              <a:rPr lang="en-US" dirty="0" err="1"/>
              <a:t>ax+b</a:t>
            </a:r>
            <a:r>
              <a:rPr lang="en-US" dirty="0"/>
              <a:t>) basis size is 3.</a:t>
            </a:r>
          </a:p>
          <a:p>
            <a:r>
              <a:rPr lang="en-US" dirty="0"/>
              <a:t>If a set of data points is infeasible then it must contain a basis that is infeasible (subset of points that are “extreme” for that set of points)</a:t>
            </a:r>
          </a:p>
          <a:p>
            <a:r>
              <a:rPr lang="en-US" dirty="0"/>
              <a:t>Graph theorists would recognize this as corresponding to independent/dependent sets vertices</a:t>
            </a:r>
          </a:p>
          <a:p>
            <a:r>
              <a:rPr lang="en-US" dirty="0"/>
              <a:t>Corollary – the set of all feasible points is the independence complex of a hypergraph (all infeasible bases/</a:t>
            </a:r>
            <a:r>
              <a:rPr lang="en-US" dirty="0" err="1"/>
              <a:t>mimimal</a:t>
            </a:r>
            <a:r>
              <a:rPr lang="en-US" dirty="0"/>
              <a:t> sized subsets)</a:t>
            </a:r>
          </a:p>
          <a:p>
            <a:r>
              <a:rPr lang="en-US" dirty="0"/>
              <a:t>Relates to Boolean Monotone function of the power set of the data (Boolean Cube). 0 if in the independence complex, 1 if not.</a:t>
            </a:r>
          </a:p>
          <a:p>
            <a:endParaRPr lang="en-US" dirty="0"/>
          </a:p>
        </p:txBody>
      </p:sp>
    </p:spTree>
    <p:extLst>
      <p:ext uri="{BB962C8B-B14F-4D97-AF65-F5344CB8AC3E}">
        <p14:creationId xmlns:p14="http://schemas.microsoft.com/office/powerpoint/2010/main" val="2145627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FD02-3710-05AE-612D-DCE82516C8B2}"/>
              </a:ext>
            </a:extLst>
          </p:cNvPr>
          <p:cNvSpPr>
            <a:spLocks noGrp="1"/>
          </p:cNvSpPr>
          <p:nvPr>
            <p:ph type="title"/>
          </p:nvPr>
        </p:nvSpPr>
        <p:spPr/>
        <p:txBody>
          <a:bodyPr/>
          <a:lstStyle/>
          <a:p>
            <a:r>
              <a:rPr lang="en-US" dirty="0"/>
              <a:t>Key Background ideas</a:t>
            </a:r>
          </a:p>
        </p:txBody>
      </p:sp>
      <p:sp>
        <p:nvSpPr>
          <p:cNvPr id="3" name="Content Placeholder 2">
            <a:extLst>
              <a:ext uri="{FF2B5EF4-FFF2-40B4-BE49-F238E27FC236}">
                <a16:creationId xmlns:a16="http://schemas.microsoft.com/office/drawing/2014/main" id="{374193FE-C652-CFF7-5495-C27AAC354029}"/>
              </a:ext>
            </a:extLst>
          </p:cNvPr>
          <p:cNvSpPr>
            <a:spLocks noGrp="1"/>
          </p:cNvSpPr>
          <p:nvPr>
            <p:ph idx="1"/>
          </p:nvPr>
        </p:nvSpPr>
        <p:spPr/>
        <p:txBody>
          <a:bodyPr>
            <a:normAutofit/>
          </a:bodyPr>
          <a:lstStyle/>
          <a:p>
            <a:r>
              <a:rPr lang="en-US" dirty="0"/>
              <a:t>Influence is basically the (weighted/normalized) count of edges (in the hypercube! – not to be confused with edges in the infeasibility hypergraph!) between 0 and 1 of the Boolean Monotone Function (0 feasible, 1 infeasible) – in each “direction” (one direction for each data point/vertex - influence of that data point)</a:t>
            </a:r>
          </a:p>
        </p:txBody>
      </p:sp>
    </p:spTree>
    <p:extLst>
      <p:ext uri="{BB962C8B-B14F-4D97-AF65-F5344CB8AC3E}">
        <p14:creationId xmlns:p14="http://schemas.microsoft.com/office/powerpoint/2010/main" val="2028705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AC048-9BE3-57CA-C2E9-313789BD163E}"/>
              </a:ext>
            </a:extLst>
          </p:cNvPr>
          <p:cNvPicPr>
            <a:picLocks noChangeAspect="1"/>
          </p:cNvPicPr>
          <p:nvPr/>
        </p:nvPicPr>
        <p:blipFill>
          <a:blip r:embed="rId2"/>
          <a:stretch>
            <a:fillRect/>
          </a:stretch>
        </p:blipFill>
        <p:spPr>
          <a:xfrm>
            <a:off x="1765300" y="152400"/>
            <a:ext cx="8984476" cy="6449122"/>
          </a:xfrm>
          <a:prstGeom prst="rect">
            <a:avLst/>
          </a:prstGeom>
        </p:spPr>
      </p:pic>
    </p:spTree>
    <p:extLst>
      <p:ext uri="{BB962C8B-B14F-4D97-AF65-F5344CB8AC3E}">
        <p14:creationId xmlns:p14="http://schemas.microsoft.com/office/powerpoint/2010/main" val="3572603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B11997B-8FCE-CAF2-9827-AF390707B9DA}"/>
              </a:ext>
            </a:extLst>
          </p:cNvPr>
          <p:cNvGraphicFramePr>
            <a:graphicFrameLocks noGrp="1"/>
          </p:cNvGraphicFramePr>
          <p:nvPr/>
        </p:nvGraphicFramePr>
        <p:xfrm>
          <a:off x="2032000" y="719666"/>
          <a:ext cx="8128000" cy="5674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03653372"/>
                    </a:ext>
                  </a:extLst>
                </a:gridCol>
                <a:gridCol w="4064000">
                  <a:extLst>
                    <a:ext uri="{9D8B030D-6E8A-4147-A177-3AD203B41FA5}">
                      <a16:colId xmlns:a16="http://schemas.microsoft.com/office/drawing/2014/main" val="4089262197"/>
                    </a:ext>
                  </a:extLst>
                </a:gridCol>
              </a:tblGrid>
              <a:tr h="370840">
                <a:tc>
                  <a:txBody>
                    <a:bodyPr/>
                    <a:lstStyle/>
                    <a:p>
                      <a:r>
                        <a:rPr lang="en-US" dirty="0" err="1"/>
                        <a:t>MaxCon</a:t>
                      </a:r>
                      <a:endParaRPr lang="en-US" dirty="0"/>
                    </a:p>
                  </a:txBody>
                  <a:tcPr/>
                </a:tc>
                <a:tc>
                  <a:txBody>
                    <a:bodyPr/>
                    <a:lstStyle/>
                    <a:p>
                      <a:r>
                        <a:rPr lang="en-US" dirty="0"/>
                        <a:t>(Hyper)graph Concept</a:t>
                      </a:r>
                    </a:p>
                  </a:txBody>
                  <a:tcPr/>
                </a:tc>
                <a:extLst>
                  <a:ext uri="{0D108BD9-81ED-4DB2-BD59-A6C34878D82A}">
                    <a16:rowId xmlns:a16="http://schemas.microsoft.com/office/drawing/2014/main" val="893125324"/>
                  </a:ext>
                </a:extLst>
              </a:tr>
              <a:tr h="370840">
                <a:tc>
                  <a:txBody>
                    <a:bodyPr/>
                    <a:lstStyle/>
                    <a:p>
                      <a:r>
                        <a:rPr lang="en-US" dirty="0"/>
                        <a:t>Inlier (to main structure)</a:t>
                      </a:r>
                    </a:p>
                  </a:txBody>
                  <a:tcPr/>
                </a:tc>
                <a:tc>
                  <a:txBody>
                    <a:bodyPr/>
                    <a:lstStyle/>
                    <a:p>
                      <a:r>
                        <a:rPr lang="en-US" dirty="0"/>
                        <a:t>vertex  that belongs to the Maximum Independent set (of the hypergraph of minimal sized infeasible subsets)</a:t>
                      </a:r>
                    </a:p>
                  </a:txBody>
                  <a:tcPr/>
                </a:tc>
                <a:extLst>
                  <a:ext uri="{0D108BD9-81ED-4DB2-BD59-A6C34878D82A}">
                    <a16:rowId xmlns:a16="http://schemas.microsoft.com/office/drawing/2014/main" val="617780487"/>
                  </a:ext>
                </a:extLst>
              </a:tr>
              <a:tr h="370840">
                <a:tc>
                  <a:txBody>
                    <a:bodyPr/>
                    <a:lstStyle/>
                    <a:p>
                      <a:r>
                        <a:rPr lang="en-US" dirty="0"/>
                        <a:t>Outlier (to main structure)</a:t>
                      </a:r>
                    </a:p>
                  </a:txBody>
                  <a:tcPr/>
                </a:tc>
                <a:tc>
                  <a:txBody>
                    <a:bodyPr/>
                    <a:lstStyle/>
                    <a:p>
                      <a:r>
                        <a:rPr lang="en-US" dirty="0"/>
                        <a:t>vertex that belongs to the Minimum </a:t>
                      </a:r>
                      <a:r>
                        <a:rPr lang="en-US" dirty="0" err="1"/>
                        <a:t>Vertyex</a:t>
                      </a:r>
                      <a:r>
                        <a:rPr lang="en-US" dirty="0"/>
                        <a:t> Cover (</a:t>
                      </a:r>
                      <a:r>
                        <a:rPr lang="en-US"/>
                        <a:t>of the hypergraph </a:t>
                      </a:r>
                      <a:r>
                        <a:rPr lang="en-US" dirty="0"/>
                        <a:t>of minimal sized </a:t>
                      </a:r>
                      <a:r>
                        <a:rPr lang="en-US"/>
                        <a:t>infeasible subsets)</a:t>
                      </a:r>
                      <a:endParaRPr lang="en-US" dirty="0"/>
                    </a:p>
                  </a:txBody>
                  <a:tcPr/>
                </a:tc>
                <a:extLst>
                  <a:ext uri="{0D108BD9-81ED-4DB2-BD59-A6C34878D82A}">
                    <a16:rowId xmlns:a16="http://schemas.microsoft.com/office/drawing/2014/main" val="3778066473"/>
                  </a:ext>
                </a:extLst>
              </a:tr>
              <a:tr h="370840">
                <a:tc>
                  <a:txBody>
                    <a:bodyPr/>
                    <a:lstStyle/>
                    <a:p>
                      <a:r>
                        <a:rPr lang="en-US" dirty="0"/>
                        <a:t>Feasible set</a:t>
                      </a:r>
                    </a:p>
                  </a:txBody>
                  <a:tcPr/>
                </a:tc>
                <a:tc>
                  <a:txBody>
                    <a:bodyPr/>
                    <a:lstStyle/>
                    <a:p>
                      <a:r>
                        <a:rPr lang="en-US" dirty="0"/>
                        <a:t>Member of the independence complex (of the hypergraph of…..)</a:t>
                      </a:r>
                    </a:p>
                  </a:txBody>
                  <a:tcPr/>
                </a:tc>
                <a:extLst>
                  <a:ext uri="{0D108BD9-81ED-4DB2-BD59-A6C34878D82A}">
                    <a16:rowId xmlns:a16="http://schemas.microsoft.com/office/drawing/2014/main" val="3881840212"/>
                  </a:ext>
                </a:extLst>
              </a:tr>
              <a:tr h="370840">
                <a:tc>
                  <a:txBody>
                    <a:bodyPr/>
                    <a:lstStyle/>
                    <a:p>
                      <a:r>
                        <a:rPr lang="en-US" dirty="0" err="1"/>
                        <a:t>MaxCon</a:t>
                      </a:r>
                      <a:r>
                        <a:rPr lang="en-US" dirty="0"/>
                        <a:t> solution</a:t>
                      </a:r>
                    </a:p>
                  </a:txBody>
                  <a:tcPr/>
                </a:tc>
                <a:tc>
                  <a:txBody>
                    <a:bodyPr/>
                    <a:lstStyle/>
                    <a:p>
                      <a:r>
                        <a:rPr lang="en-US" dirty="0"/>
                        <a:t>Maximum independent set (of the hypergraph of….)</a:t>
                      </a:r>
                    </a:p>
                  </a:txBody>
                  <a:tcPr/>
                </a:tc>
                <a:extLst>
                  <a:ext uri="{0D108BD9-81ED-4DB2-BD59-A6C34878D82A}">
                    <a16:rowId xmlns:a16="http://schemas.microsoft.com/office/drawing/2014/main" val="84638901"/>
                  </a:ext>
                </a:extLst>
              </a:tr>
              <a:tr h="370840">
                <a:tc>
                  <a:txBody>
                    <a:bodyPr/>
                    <a:lstStyle/>
                    <a:p>
                      <a:r>
                        <a:rPr lang="en-US" dirty="0"/>
                        <a:t>Ideal Single Structure data</a:t>
                      </a:r>
                    </a:p>
                  </a:txBody>
                  <a:tcPr/>
                </a:tc>
                <a:tc>
                  <a:txBody>
                    <a:bodyPr/>
                    <a:lstStyle/>
                    <a:p>
                      <a:r>
                        <a:rPr lang="en-US" dirty="0"/>
                        <a:t>Hypergraph if minimal sized infeasible  sets belongs to Complete Split Hypergraph</a:t>
                      </a:r>
                    </a:p>
                  </a:txBody>
                  <a:tcPr/>
                </a:tc>
                <a:extLst>
                  <a:ext uri="{0D108BD9-81ED-4DB2-BD59-A6C34878D82A}">
                    <a16:rowId xmlns:a16="http://schemas.microsoft.com/office/drawing/2014/main" val="3987937644"/>
                  </a:ext>
                </a:extLst>
              </a:tr>
              <a:tr h="370840">
                <a:tc>
                  <a:txBody>
                    <a:bodyPr/>
                    <a:lstStyle/>
                    <a:p>
                      <a:r>
                        <a:rPr lang="en-US" dirty="0"/>
                        <a:t>Essentially single structure data</a:t>
                      </a:r>
                    </a:p>
                  </a:txBody>
                  <a:tcPr/>
                </a:tc>
                <a:tc>
                  <a:txBody>
                    <a:bodyPr/>
                    <a:lstStyle/>
                    <a:p>
                      <a:r>
                        <a:rPr lang="en-US" dirty="0"/>
                        <a:t>?? Split Hypergraph? Maybe some superclass</a:t>
                      </a:r>
                    </a:p>
                  </a:txBody>
                  <a:tcPr/>
                </a:tc>
                <a:extLst>
                  <a:ext uri="{0D108BD9-81ED-4DB2-BD59-A6C34878D82A}">
                    <a16:rowId xmlns:a16="http://schemas.microsoft.com/office/drawing/2014/main" val="3335784225"/>
                  </a:ext>
                </a:extLst>
              </a:tr>
              <a:tr h="370840">
                <a:tc>
                  <a:txBody>
                    <a:bodyPr/>
                    <a:lstStyle/>
                    <a:p>
                      <a:r>
                        <a:rPr lang="en-US" dirty="0"/>
                        <a:t>Inlier/Outlier separable (in principle) by thresholding influence</a:t>
                      </a:r>
                    </a:p>
                  </a:txBody>
                  <a:tcPr/>
                </a:tc>
                <a:tc>
                  <a:txBody>
                    <a:bodyPr/>
                    <a:lstStyle/>
                    <a:p>
                      <a:r>
                        <a:rPr lang="en-US" dirty="0"/>
                        <a:t>?? At least {0,1}*-constructible hypergraphs ….maybe some superset</a:t>
                      </a:r>
                    </a:p>
                  </a:txBody>
                  <a:tcPr/>
                </a:tc>
                <a:extLst>
                  <a:ext uri="{0D108BD9-81ED-4DB2-BD59-A6C34878D82A}">
                    <a16:rowId xmlns:a16="http://schemas.microsoft.com/office/drawing/2014/main" val="1738511348"/>
                  </a:ext>
                </a:extLst>
              </a:tr>
            </a:tbl>
          </a:graphicData>
        </a:graphic>
      </p:graphicFrame>
    </p:spTree>
    <p:extLst>
      <p:ext uri="{BB962C8B-B14F-4D97-AF65-F5344CB8AC3E}">
        <p14:creationId xmlns:p14="http://schemas.microsoft.com/office/powerpoint/2010/main" val="4173134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B11997B-8FCE-CAF2-9827-AF390707B9DA}"/>
              </a:ext>
            </a:extLst>
          </p:cNvPr>
          <p:cNvGraphicFramePr>
            <a:graphicFrameLocks noGrp="1"/>
          </p:cNvGraphicFramePr>
          <p:nvPr/>
        </p:nvGraphicFramePr>
        <p:xfrm>
          <a:off x="2032000" y="719666"/>
          <a:ext cx="8128000" cy="2199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03653372"/>
                    </a:ext>
                  </a:extLst>
                </a:gridCol>
                <a:gridCol w="4064000">
                  <a:extLst>
                    <a:ext uri="{9D8B030D-6E8A-4147-A177-3AD203B41FA5}">
                      <a16:colId xmlns:a16="http://schemas.microsoft.com/office/drawing/2014/main" val="4089262197"/>
                    </a:ext>
                  </a:extLst>
                </a:gridCol>
              </a:tblGrid>
              <a:tr h="370840">
                <a:tc>
                  <a:txBody>
                    <a:bodyPr/>
                    <a:lstStyle/>
                    <a:p>
                      <a:r>
                        <a:rPr lang="en-US" dirty="0" err="1"/>
                        <a:t>MaxCon</a:t>
                      </a:r>
                      <a:endParaRPr lang="en-US" dirty="0"/>
                    </a:p>
                  </a:txBody>
                  <a:tcPr/>
                </a:tc>
                <a:tc>
                  <a:txBody>
                    <a:bodyPr/>
                    <a:lstStyle/>
                    <a:p>
                      <a:r>
                        <a:rPr lang="en-US" dirty="0"/>
                        <a:t>(Hyper)graph Concept</a:t>
                      </a:r>
                    </a:p>
                  </a:txBody>
                  <a:tcPr/>
                </a:tc>
                <a:extLst>
                  <a:ext uri="{0D108BD9-81ED-4DB2-BD59-A6C34878D82A}">
                    <a16:rowId xmlns:a16="http://schemas.microsoft.com/office/drawing/2014/main" val="893125324"/>
                  </a:ext>
                </a:extLst>
              </a:tr>
              <a:tr h="370840">
                <a:tc>
                  <a:txBody>
                    <a:bodyPr/>
                    <a:lstStyle/>
                    <a:p>
                      <a:r>
                        <a:rPr lang="en-US" dirty="0" err="1"/>
                        <a:t>l_infinity</a:t>
                      </a:r>
                      <a:r>
                        <a:rPr lang="en-US" dirty="0"/>
                        <a:t> fit</a:t>
                      </a:r>
                    </a:p>
                  </a:txBody>
                  <a:tcPr/>
                </a:tc>
                <a:tc>
                  <a:txBody>
                    <a:bodyPr/>
                    <a:lstStyle/>
                    <a:p>
                      <a:r>
                        <a:rPr lang="en-US" dirty="0"/>
                        <a:t>Oracle of independence of corresponding vertices – if max residual is less than or equal to epsilon then independent, </a:t>
                      </a:r>
                      <a:r>
                        <a:rPr lang="en-US" dirty="0" err="1"/>
                        <a:t>delse</a:t>
                      </a:r>
                      <a:r>
                        <a:rPr lang="en-US" dirty="0"/>
                        <a:t> dependent</a:t>
                      </a:r>
                    </a:p>
                  </a:txBody>
                  <a:tcPr/>
                </a:tc>
                <a:extLst>
                  <a:ext uri="{0D108BD9-81ED-4DB2-BD59-A6C34878D82A}">
                    <a16:rowId xmlns:a16="http://schemas.microsoft.com/office/drawing/2014/main" val="617780487"/>
                  </a:ext>
                </a:extLst>
              </a:tr>
              <a:tr h="370840">
                <a:tc>
                  <a:txBody>
                    <a:bodyPr/>
                    <a:lstStyle/>
                    <a:p>
                      <a:r>
                        <a:rPr lang="en-US" dirty="0"/>
                        <a:t>Cover of a p+1 subset of the data</a:t>
                      </a:r>
                    </a:p>
                  </a:txBody>
                  <a:tcPr/>
                </a:tc>
                <a:tc>
                  <a:txBody>
                    <a:bodyPr/>
                    <a:lstStyle/>
                    <a:p>
                      <a:r>
                        <a:rPr lang="en-US" dirty="0"/>
                        <a:t>Subset of vertices that are independent if cover vertices are independent </a:t>
                      </a:r>
                    </a:p>
                  </a:txBody>
                  <a:tcPr/>
                </a:tc>
                <a:extLst>
                  <a:ext uri="{0D108BD9-81ED-4DB2-BD59-A6C34878D82A}">
                    <a16:rowId xmlns:a16="http://schemas.microsoft.com/office/drawing/2014/main" val="3778066473"/>
                  </a:ext>
                </a:extLst>
              </a:tr>
            </a:tbl>
          </a:graphicData>
        </a:graphic>
      </p:graphicFrame>
      <p:sp>
        <p:nvSpPr>
          <p:cNvPr id="2" name="TextBox 1">
            <a:extLst>
              <a:ext uri="{FF2B5EF4-FFF2-40B4-BE49-F238E27FC236}">
                <a16:creationId xmlns:a16="http://schemas.microsoft.com/office/drawing/2014/main" id="{9A35B8DE-2198-C73C-D2B0-2169592B23E3}"/>
              </a:ext>
            </a:extLst>
          </p:cNvPr>
          <p:cNvSpPr txBox="1"/>
          <p:nvPr/>
        </p:nvSpPr>
        <p:spPr>
          <a:xfrm>
            <a:off x="2462981" y="162232"/>
            <a:ext cx="7344696" cy="369332"/>
          </a:xfrm>
          <a:prstGeom prst="rect">
            <a:avLst/>
          </a:prstGeom>
          <a:noFill/>
        </p:spPr>
        <p:txBody>
          <a:bodyPr wrap="square" rtlCol="0">
            <a:spAutoFit/>
          </a:bodyPr>
          <a:lstStyle/>
          <a:p>
            <a:r>
              <a:rPr lang="en-US" dirty="0"/>
              <a:t>Special Oracles – that general (Hyper)graph problems do not have</a:t>
            </a:r>
          </a:p>
        </p:txBody>
      </p:sp>
      <p:sp>
        <p:nvSpPr>
          <p:cNvPr id="3" name="TextBox 2">
            <a:extLst>
              <a:ext uri="{FF2B5EF4-FFF2-40B4-BE49-F238E27FC236}">
                <a16:creationId xmlns:a16="http://schemas.microsoft.com/office/drawing/2014/main" id="{F6DFDF4B-9503-442C-A134-4E47E1D1C199}"/>
              </a:ext>
            </a:extLst>
          </p:cNvPr>
          <p:cNvSpPr txBox="1"/>
          <p:nvPr/>
        </p:nvSpPr>
        <p:spPr>
          <a:xfrm>
            <a:off x="442452" y="3805084"/>
            <a:ext cx="10515599" cy="646331"/>
          </a:xfrm>
          <a:prstGeom prst="rect">
            <a:avLst/>
          </a:prstGeom>
          <a:noFill/>
        </p:spPr>
        <p:txBody>
          <a:bodyPr wrap="square" rtlCol="0">
            <a:spAutoFit/>
          </a:bodyPr>
          <a:lstStyle/>
          <a:p>
            <a:r>
              <a:rPr lang="en-US" dirty="0"/>
              <a:t>Consequences – Maximum independent set for </a:t>
            </a:r>
            <a:r>
              <a:rPr lang="en-US" dirty="0" err="1"/>
              <a:t>maxCon</a:t>
            </a:r>
            <a:r>
              <a:rPr lang="en-US" dirty="0"/>
              <a:t> problem is 0(n^{p+1})…..in worst case….(ignoring fixed cost of p+1-sized </a:t>
            </a:r>
            <a:r>
              <a:rPr lang="en-US" dirty="0" err="1"/>
              <a:t>l_infinity</a:t>
            </a:r>
            <a:r>
              <a:rPr lang="en-US" dirty="0"/>
              <a:t> fit and of cover of p+1 subset).</a:t>
            </a:r>
          </a:p>
        </p:txBody>
      </p:sp>
    </p:spTree>
    <p:extLst>
      <p:ext uri="{BB962C8B-B14F-4D97-AF65-F5344CB8AC3E}">
        <p14:creationId xmlns:p14="http://schemas.microsoft.com/office/powerpoint/2010/main" val="1104862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7DE21-610B-EF81-8718-944E22BD0C1D}"/>
              </a:ext>
            </a:extLst>
          </p:cNvPr>
          <p:cNvSpPr>
            <a:spLocks noGrp="1"/>
          </p:cNvSpPr>
          <p:nvPr>
            <p:ph type="title"/>
          </p:nvPr>
        </p:nvSpPr>
        <p:spPr/>
        <p:txBody>
          <a:bodyPr/>
          <a:lstStyle/>
          <a:p>
            <a:r>
              <a:rPr lang="en-US" dirty="0"/>
              <a:t>1-D *subspace* model</a:t>
            </a:r>
          </a:p>
        </p:txBody>
      </p:sp>
      <p:pic>
        <p:nvPicPr>
          <p:cNvPr id="4" name="Picture 3">
            <a:extLst>
              <a:ext uri="{FF2B5EF4-FFF2-40B4-BE49-F238E27FC236}">
                <a16:creationId xmlns:a16="http://schemas.microsoft.com/office/drawing/2014/main" id="{7DB3F999-1788-1F4A-8461-9C3D2B2A2A02}"/>
              </a:ext>
            </a:extLst>
          </p:cNvPr>
          <p:cNvPicPr>
            <a:picLocks noChangeAspect="1"/>
          </p:cNvPicPr>
          <p:nvPr/>
        </p:nvPicPr>
        <p:blipFill>
          <a:blip r:embed="rId2"/>
          <a:stretch>
            <a:fillRect/>
          </a:stretch>
        </p:blipFill>
        <p:spPr>
          <a:xfrm>
            <a:off x="838200" y="1337877"/>
            <a:ext cx="8888556" cy="5351158"/>
          </a:xfrm>
          <a:prstGeom prst="rect">
            <a:avLst/>
          </a:prstGeom>
        </p:spPr>
      </p:pic>
    </p:spTree>
    <p:extLst>
      <p:ext uri="{BB962C8B-B14F-4D97-AF65-F5344CB8AC3E}">
        <p14:creationId xmlns:p14="http://schemas.microsoft.com/office/powerpoint/2010/main" val="301810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E879D-AD3A-F998-E7C8-DE41C7A58CE5}"/>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1CF3024F-E589-00D9-5C9C-D334565A3D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867" y="537998"/>
            <a:ext cx="5981700" cy="5067300"/>
          </a:xfrm>
          <a:prstGeom prst="rect">
            <a:avLst/>
          </a:prstGeom>
        </p:spPr>
      </p:pic>
      <p:sp>
        <p:nvSpPr>
          <p:cNvPr id="6" name="TextBox 5">
            <a:extLst>
              <a:ext uri="{FF2B5EF4-FFF2-40B4-BE49-F238E27FC236}">
                <a16:creationId xmlns:a16="http://schemas.microsoft.com/office/drawing/2014/main" id="{B9C67DDD-F70F-245B-9B44-D72CF3225B5A}"/>
              </a:ext>
            </a:extLst>
          </p:cNvPr>
          <p:cNvSpPr txBox="1"/>
          <p:nvPr/>
        </p:nvSpPr>
        <p:spPr>
          <a:xfrm>
            <a:off x="1619794" y="5605298"/>
            <a:ext cx="3278777" cy="246221"/>
          </a:xfrm>
          <a:prstGeom prst="rect">
            <a:avLst/>
          </a:prstGeom>
          <a:noFill/>
        </p:spPr>
        <p:txBody>
          <a:bodyPr wrap="square" rtlCol="0">
            <a:spAutoFit/>
          </a:bodyPr>
          <a:lstStyle/>
          <a:p>
            <a:r>
              <a:rPr lang="en-US" sz="1000" dirty="0"/>
              <a:t>Slightly modified from diagram of Felix Reidl – circa 2020</a:t>
            </a:r>
          </a:p>
        </p:txBody>
      </p:sp>
      <p:sp>
        <p:nvSpPr>
          <p:cNvPr id="7" name="TextBox 6">
            <a:extLst>
              <a:ext uri="{FF2B5EF4-FFF2-40B4-BE49-F238E27FC236}">
                <a16:creationId xmlns:a16="http://schemas.microsoft.com/office/drawing/2014/main" id="{F47653D8-7D98-983A-E1B4-4166222941E4}"/>
              </a:ext>
            </a:extLst>
          </p:cNvPr>
          <p:cNvSpPr txBox="1"/>
          <p:nvPr/>
        </p:nvSpPr>
        <p:spPr>
          <a:xfrm>
            <a:off x="2070538" y="115614"/>
            <a:ext cx="7136524" cy="369332"/>
          </a:xfrm>
          <a:prstGeom prst="rect">
            <a:avLst/>
          </a:prstGeom>
          <a:noFill/>
        </p:spPr>
        <p:txBody>
          <a:bodyPr wrap="square" rtlCol="0">
            <a:spAutoFit/>
          </a:bodyPr>
          <a:lstStyle/>
          <a:p>
            <a:r>
              <a:rPr lang="en-US" dirty="0"/>
              <a:t>Hierarchy of “complexity”/niceness – for `Sparse’ graphs</a:t>
            </a:r>
          </a:p>
        </p:txBody>
      </p:sp>
      <p:cxnSp>
        <p:nvCxnSpPr>
          <p:cNvPr id="3" name="Straight Arrow Connector 2">
            <a:extLst>
              <a:ext uri="{FF2B5EF4-FFF2-40B4-BE49-F238E27FC236}">
                <a16:creationId xmlns:a16="http://schemas.microsoft.com/office/drawing/2014/main" id="{DD87A0D7-6484-BA21-9D31-C1B49F0D5015}"/>
              </a:ext>
            </a:extLst>
          </p:cNvPr>
          <p:cNvCxnSpPr/>
          <p:nvPr/>
        </p:nvCxnSpPr>
        <p:spPr>
          <a:xfrm flipH="1">
            <a:off x="6096000" y="4046483"/>
            <a:ext cx="3300248" cy="1261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E424F8A1-4D0B-31B5-B0A8-DA111C19A170}"/>
              </a:ext>
            </a:extLst>
          </p:cNvPr>
          <p:cNvSpPr txBox="1"/>
          <p:nvPr/>
        </p:nvSpPr>
        <p:spPr>
          <a:xfrm>
            <a:off x="9396248" y="3668110"/>
            <a:ext cx="2049517" cy="923330"/>
          </a:xfrm>
          <a:prstGeom prst="rect">
            <a:avLst/>
          </a:prstGeom>
          <a:noFill/>
        </p:spPr>
        <p:txBody>
          <a:bodyPr wrap="square" rtlCol="0">
            <a:spAutoFit/>
          </a:bodyPr>
          <a:lstStyle/>
          <a:p>
            <a:r>
              <a:rPr lang="en-US" dirty="0"/>
              <a:t>Very, Very, Very nice – trivial to deal with</a:t>
            </a:r>
          </a:p>
        </p:txBody>
      </p:sp>
      <p:cxnSp>
        <p:nvCxnSpPr>
          <p:cNvPr id="8" name="Straight Arrow Connector 7">
            <a:extLst>
              <a:ext uri="{FF2B5EF4-FFF2-40B4-BE49-F238E27FC236}">
                <a16:creationId xmlns:a16="http://schemas.microsoft.com/office/drawing/2014/main" id="{7F726822-5610-DC3D-A671-671A4B054D31}"/>
              </a:ext>
            </a:extLst>
          </p:cNvPr>
          <p:cNvCxnSpPr/>
          <p:nvPr/>
        </p:nvCxnSpPr>
        <p:spPr>
          <a:xfrm flipH="1" flipV="1">
            <a:off x="4109545" y="1187669"/>
            <a:ext cx="5686096" cy="136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13C919E-9106-53D9-6B42-5389AF51DAEE}"/>
              </a:ext>
            </a:extLst>
          </p:cNvPr>
          <p:cNvSpPr txBox="1"/>
          <p:nvPr/>
        </p:nvSpPr>
        <p:spPr>
          <a:xfrm>
            <a:off x="10068910" y="1156138"/>
            <a:ext cx="1975945" cy="1200329"/>
          </a:xfrm>
          <a:prstGeom prst="rect">
            <a:avLst/>
          </a:prstGeom>
          <a:noFill/>
        </p:spPr>
        <p:txBody>
          <a:bodyPr wrap="square" rtlCol="0">
            <a:spAutoFit/>
          </a:bodyPr>
          <a:lstStyle/>
          <a:p>
            <a:r>
              <a:rPr lang="en-US" dirty="0"/>
              <a:t>Still – “nice” – fixed parameter tractable for example</a:t>
            </a:r>
          </a:p>
        </p:txBody>
      </p:sp>
    </p:spTree>
    <p:extLst>
      <p:ext uri="{BB962C8B-B14F-4D97-AF65-F5344CB8AC3E}">
        <p14:creationId xmlns:p14="http://schemas.microsoft.com/office/powerpoint/2010/main" val="1039634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4B5B4A-6039-46BD-53CE-6410A4D94932}"/>
              </a:ext>
            </a:extLst>
          </p:cNvPr>
          <p:cNvPicPr>
            <a:picLocks noChangeAspect="1"/>
          </p:cNvPicPr>
          <p:nvPr/>
        </p:nvPicPr>
        <p:blipFill>
          <a:blip r:embed="rId2"/>
          <a:stretch>
            <a:fillRect/>
          </a:stretch>
        </p:blipFill>
        <p:spPr>
          <a:xfrm>
            <a:off x="1769805" y="111367"/>
            <a:ext cx="8566827" cy="6569652"/>
          </a:xfrm>
          <a:prstGeom prst="rect">
            <a:avLst/>
          </a:prstGeom>
        </p:spPr>
      </p:pic>
      <p:sp>
        <p:nvSpPr>
          <p:cNvPr id="6" name="TextBox 5">
            <a:extLst>
              <a:ext uri="{FF2B5EF4-FFF2-40B4-BE49-F238E27FC236}">
                <a16:creationId xmlns:a16="http://schemas.microsoft.com/office/drawing/2014/main" id="{7CD5EB36-B165-B550-D4DF-24375EC8662E}"/>
              </a:ext>
            </a:extLst>
          </p:cNvPr>
          <p:cNvSpPr txBox="1"/>
          <p:nvPr/>
        </p:nvSpPr>
        <p:spPr>
          <a:xfrm>
            <a:off x="7384026" y="2967335"/>
            <a:ext cx="4807974" cy="923330"/>
          </a:xfrm>
          <a:prstGeom prst="rect">
            <a:avLst/>
          </a:prstGeom>
          <a:noFill/>
        </p:spPr>
        <p:txBody>
          <a:bodyPr wrap="square" rtlCol="0">
            <a:spAutoFit/>
          </a:bodyPr>
          <a:lstStyle/>
          <a:p>
            <a:r>
              <a:rPr lang="en-US" dirty="0"/>
              <a:t>Ideal single structure – aka complete split graph (infeasible pairs form that graph) 000000000000000000000111111111</a:t>
            </a:r>
          </a:p>
        </p:txBody>
      </p:sp>
      <p:sp>
        <p:nvSpPr>
          <p:cNvPr id="2" name="TextBox 1">
            <a:extLst>
              <a:ext uri="{FF2B5EF4-FFF2-40B4-BE49-F238E27FC236}">
                <a16:creationId xmlns:a16="http://schemas.microsoft.com/office/drawing/2014/main" id="{F2668A05-AE28-E577-C4D7-16E7C093F65E}"/>
              </a:ext>
            </a:extLst>
          </p:cNvPr>
          <p:cNvSpPr txBox="1"/>
          <p:nvPr/>
        </p:nvSpPr>
        <p:spPr>
          <a:xfrm>
            <a:off x="3077737" y="111367"/>
            <a:ext cx="3256156" cy="369332"/>
          </a:xfrm>
          <a:prstGeom prst="rect">
            <a:avLst/>
          </a:prstGeom>
          <a:noFill/>
        </p:spPr>
        <p:txBody>
          <a:bodyPr wrap="square" rtlCol="0">
            <a:spAutoFit/>
          </a:bodyPr>
          <a:lstStyle/>
          <a:p>
            <a:r>
              <a:rPr lang="en-US" dirty="0"/>
              <a:t>1D subspace in 2D:  y=ax</a:t>
            </a:r>
          </a:p>
        </p:txBody>
      </p:sp>
    </p:spTree>
    <p:extLst>
      <p:ext uri="{BB962C8B-B14F-4D97-AF65-F5344CB8AC3E}">
        <p14:creationId xmlns:p14="http://schemas.microsoft.com/office/powerpoint/2010/main" val="1367692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63D363-C882-829E-BD9D-01788386FF95}"/>
              </a:ext>
            </a:extLst>
          </p:cNvPr>
          <p:cNvPicPr>
            <a:picLocks noChangeAspect="1"/>
          </p:cNvPicPr>
          <p:nvPr/>
        </p:nvPicPr>
        <p:blipFill>
          <a:blip r:embed="rId2"/>
          <a:stretch>
            <a:fillRect/>
          </a:stretch>
        </p:blipFill>
        <p:spPr>
          <a:xfrm>
            <a:off x="530123" y="499807"/>
            <a:ext cx="7478432" cy="5871496"/>
          </a:xfrm>
          <a:prstGeom prst="rect">
            <a:avLst/>
          </a:prstGeom>
        </p:spPr>
      </p:pic>
      <p:sp>
        <p:nvSpPr>
          <p:cNvPr id="6" name="TextBox 5">
            <a:extLst>
              <a:ext uri="{FF2B5EF4-FFF2-40B4-BE49-F238E27FC236}">
                <a16:creationId xmlns:a16="http://schemas.microsoft.com/office/drawing/2014/main" id="{F0E094AD-019E-69D8-58BF-254F9F0BFF9C}"/>
              </a:ext>
            </a:extLst>
          </p:cNvPr>
          <p:cNvSpPr txBox="1"/>
          <p:nvPr/>
        </p:nvSpPr>
        <p:spPr>
          <a:xfrm>
            <a:off x="8863781" y="442452"/>
            <a:ext cx="3111909" cy="2031325"/>
          </a:xfrm>
          <a:prstGeom prst="rect">
            <a:avLst/>
          </a:prstGeom>
          <a:noFill/>
        </p:spPr>
        <p:txBody>
          <a:bodyPr wrap="square" rtlCol="0">
            <a:spAutoFit/>
          </a:bodyPr>
          <a:lstStyle/>
          <a:p>
            <a:r>
              <a:rPr lang="en-US" dirty="0"/>
              <a:t>Data conforming to ideal single structure aka “complete split”</a:t>
            </a:r>
          </a:p>
          <a:p>
            <a:r>
              <a:rPr lang="en-US" dirty="0"/>
              <a:t>Greedy finds correct </a:t>
            </a:r>
            <a:r>
              <a:rPr lang="en-US" dirty="0" err="1"/>
              <a:t>MaxCon</a:t>
            </a:r>
            <a:r>
              <a:rPr lang="en-US" dirty="0"/>
              <a:t> solution </a:t>
            </a:r>
          </a:p>
          <a:p>
            <a:r>
              <a:rPr lang="en-US" dirty="0"/>
              <a:t>Around 47% of the time.</a:t>
            </a:r>
          </a:p>
          <a:p>
            <a:r>
              <a:rPr lang="en-US" dirty="0"/>
              <a:t>Returns infeasible pair – around 52-53% of the time.</a:t>
            </a:r>
          </a:p>
        </p:txBody>
      </p:sp>
    </p:spTree>
    <p:extLst>
      <p:ext uri="{BB962C8B-B14F-4D97-AF65-F5344CB8AC3E}">
        <p14:creationId xmlns:p14="http://schemas.microsoft.com/office/powerpoint/2010/main" val="2739334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E094AD-019E-69D8-58BF-254F9F0BFF9C}"/>
              </a:ext>
            </a:extLst>
          </p:cNvPr>
          <p:cNvSpPr txBox="1"/>
          <p:nvPr/>
        </p:nvSpPr>
        <p:spPr>
          <a:xfrm>
            <a:off x="8863781" y="442452"/>
            <a:ext cx="3111909" cy="2031325"/>
          </a:xfrm>
          <a:prstGeom prst="rect">
            <a:avLst/>
          </a:prstGeom>
          <a:noFill/>
        </p:spPr>
        <p:txBody>
          <a:bodyPr wrap="square" rtlCol="0">
            <a:spAutoFit/>
          </a:bodyPr>
          <a:lstStyle/>
          <a:p>
            <a:r>
              <a:rPr lang="en-US" dirty="0"/>
              <a:t>Data conforming to ideal single structure aka “complete split”</a:t>
            </a:r>
          </a:p>
          <a:p>
            <a:r>
              <a:rPr lang="en-US" dirty="0" err="1"/>
              <a:t>Ransac</a:t>
            </a:r>
            <a:r>
              <a:rPr lang="en-US" dirty="0"/>
              <a:t> finds correct </a:t>
            </a:r>
            <a:r>
              <a:rPr lang="en-US" dirty="0" err="1"/>
              <a:t>MaxCon</a:t>
            </a:r>
            <a:r>
              <a:rPr lang="en-US" dirty="0"/>
              <a:t> solution around 21-22% of the time.</a:t>
            </a:r>
          </a:p>
          <a:p>
            <a:r>
              <a:rPr lang="en-US" dirty="0"/>
              <a:t>Returns one inlier– around 32% of the time.</a:t>
            </a:r>
          </a:p>
        </p:txBody>
      </p:sp>
      <p:pic>
        <p:nvPicPr>
          <p:cNvPr id="3" name="Picture 2">
            <a:extLst>
              <a:ext uri="{FF2B5EF4-FFF2-40B4-BE49-F238E27FC236}">
                <a16:creationId xmlns:a16="http://schemas.microsoft.com/office/drawing/2014/main" id="{E866705F-8D3A-8CD5-7980-A18436506985}"/>
              </a:ext>
            </a:extLst>
          </p:cNvPr>
          <p:cNvPicPr>
            <a:picLocks noChangeAspect="1"/>
          </p:cNvPicPr>
          <p:nvPr/>
        </p:nvPicPr>
        <p:blipFill>
          <a:blip r:embed="rId2"/>
          <a:stretch>
            <a:fillRect/>
          </a:stretch>
        </p:blipFill>
        <p:spPr>
          <a:xfrm>
            <a:off x="650159" y="442452"/>
            <a:ext cx="8051670" cy="6179574"/>
          </a:xfrm>
          <a:prstGeom prst="rect">
            <a:avLst/>
          </a:prstGeom>
        </p:spPr>
      </p:pic>
    </p:spTree>
    <p:extLst>
      <p:ext uri="{BB962C8B-B14F-4D97-AF65-F5344CB8AC3E}">
        <p14:creationId xmlns:p14="http://schemas.microsoft.com/office/powerpoint/2010/main" val="2903409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1730BA-4524-4261-68A2-87F9FE86FCD0}"/>
              </a:ext>
            </a:extLst>
          </p:cNvPr>
          <p:cNvPicPr>
            <a:picLocks noChangeAspect="1"/>
          </p:cNvPicPr>
          <p:nvPr/>
        </p:nvPicPr>
        <p:blipFill>
          <a:blip r:embed="rId2"/>
          <a:stretch>
            <a:fillRect/>
          </a:stretch>
        </p:blipFill>
        <p:spPr>
          <a:xfrm>
            <a:off x="1784555" y="42719"/>
            <a:ext cx="8170281" cy="6417075"/>
          </a:xfrm>
          <a:prstGeom prst="rect">
            <a:avLst/>
          </a:prstGeom>
        </p:spPr>
      </p:pic>
      <p:sp>
        <p:nvSpPr>
          <p:cNvPr id="7" name="TextBox 6">
            <a:extLst>
              <a:ext uri="{FF2B5EF4-FFF2-40B4-BE49-F238E27FC236}">
                <a16:creationId xmlns:a16="http://schemas.microsoft.com/office/drawing/2014/main" id="{2A9A108D-5352-116C-A5F7-5068A1DD3D75}"/>
              </a:ext>
            </a:extLst>
          </p:cNvPr>
          <p:cNvSpPr txBox="1"/>
          <p:nvPr/>
        </p:nvSpPr>
        <p:spPr>
          <a:xfrm>
            <a:off x="6916993" y="4513006"/>
            <a:ext cx="4807974" cy="923330"/>
          </a:xfrm>
          <a:prstGeom prst="rect">
            <a:avLst/>
          </a:prstGeom>
          <a:noFill/>
        </p:spPr>
        <p:txBody>
          <a:bodyPr wrap="square" rtlCol="0">
            <a:spAutoFit/>
          </a:bodyPr>
          <a:lstStyle/>
          <a:p>
            <a:r>
              <a:rPr lang="en-US" dirty="0"/>
              <a:t>Still essentially single structure – threshold graph 13 swaps from ideal 000000001000000000000011111111</a:t>
            </a:r>
          </a:p>
        </p:txBody>
      </p:sp>
    </p:spTree>
    <p:extLst>
      <p:ext uri="{BB962C8B-B14F-4D97-AF65-F5344CB8AC3E}">
        <p14:creationId xmlns:p14="http://schemas.microsoft.com/office/powerpoint/2010/main" val="986479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8536DF-E007-9741-55D8-0F54004F6EE6}"/>
              </a:ext>
            </a:extLst>
          </p:cNvPr>
          <p:cNvPicPr>
            <a:picLocks noChangeAspect="1"/>
          </p:cNvPicPr>
          <p:nvPr/>
        </p:nvPicPr>
        <p:blipFill>
          <a:blip r:embed="rId2"/>
          <a:stretch>
            <a:fillRect/>
          </a:stretch>
        </p:blipFill>
        <p:spPr>
          <a:xfrm>
            <a:off x="693174" y="851663"/>
            <a:ext cx="7188610" cy="5702357"/>
          </a:xfrm>
          <a:prstGeom prst="rect">
            <a:avLst/>
          </a:prstGeom>
        </p:spPr>
      </p:pic>
      <p:sp>
        <p:nvSpPr>
          <p:cNvPr id="8" name="TextBox 7">
            <a:extLst>
              <a:ext uri="{FF2B5EF4-FFF2-40B4-BE49-F238E27FC236}">
                <a16:creationId xmlns:a16="http://schemas.microsoft.com/office/drawing/2014/main" id="{F10ECEC3-FC55-61AB-22BD-B6A78EFED5FB}"/>
              </a:ext>
            </a:extLst>
          </p:cNvPr>
          <p:cNvSpPr txBox="1"/>
          <p:nvPr/>
        </p:nvSpPr>
        <p:spPr>
          <a:xfrm>
            <a:off x="8642555" y="383458"/>
            <a:ext cx="3038168" cy="646331"/>
          </a:xfrm>
          <a:prstGeom prst="rect">
            <a:avLst/>
          </a:prstGeom>
          <a:noFill/>
        </p:spPr>
        <p:txBody>
          <a:bodyPr wrap="square" rtlCol="0">
            <a:spAutoFit/>
          </a:bodyPr>
          <a:lstStyle/>
          <a:p>
            <a:r>
              <a:rPr lang="en-US" dirty="0"/>
              <a:t>Sizes of inlier sets found by</a:t>
            </a:r>
          </a:p>
          <a:p>
            <a:r>
              <a:rPr lang="en-US" dirty="0"/>
              <a:t>RANSAC (inner loop) 1000 </a:t>
            </a:r>
            <a:r>
              <a:rPr lang="en-US" dirty="0" err="1"/>
              <a:t>iter</a:t>
            </a:r>
            <a:endParaRPr lang="en-US" dirty="0"/>
          </a:p>
        </p:txBody>
      </p:sp>
    </p:spTree>
    <p:extLst>
      <p:ext uri="{BB962C8B-B14F-4D97-AF65-F5344CB8AC3E}">
        <p14:creationId xmlns:p14="http://schemas.microsoft.com/office/powerpoint/2010/main" val="906094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8536DF-E007-9741-55D8-0F54004F6EE6}"/>
              </a:ext>
            </a:extLst>
          </p:cNvPr>
          <p:cNvPicPr>
            <a:picLocks noChangeAspect="1"/>
          </p:cNvPicPr>
          <p:nvPr/>
        </p:nvPicPr>
        <p:blipFill>
          <a:blip r:embed="rId2"/>
          <a:stretch>
            <a:fillRect/>
          </a:stretch>
        </p:blipFill>
        <p:spPr>
          <a:xfrm>
            <a:off x="693174" y="851663"/>
            <a:ext cx="7188610" cy="5702357"/>
          </a:xfrm>
          <a:prstGeom prst="rect">
            <a:avLst/>
          </a:prstGeom>
        </p:spPr>
      </p:pic>
      <p:sp>
        <p:nvSpPr>
          <p:cNvPr id="8" name="TextBox 7">
            <a:extLst>
              <a:ext uri="{FF2B5EF4-FFF2-40B4-BE49-F238E27FC236}">
                <a16:creationId xmlns:a16="http://schemas.microsoft.com/office/drawing/2014/main" id="{F10ECEC3-FC55-61AB-22BD-B6A78EFED5FB}"/>
              </a:ext>
            </a:extLst>
          </p:cNvPr>
          <p:cNvSpPr txBox="1"/>
          <p:nvPr/>
        </p:nvSpPr>
        <p:spPr>
          <a:xfrm>
            <a:off x="8642555" y="383458"/>
            <a:ext cx="3038168" cy="646331"/>
          </a:xfrm>
          <a:prstGeom prst="rect">
            <a:avLst/>
          </a:prstGeom>
          <a:noFill/>
        </p:spPr>
        <p:txBody>
          <a:bodyPr wrap="square" rtlCol="0">
            <a:spAutoFit/>
          </a:bodyPr>
          <a:lstStyle/>
          <a:p>
            <a:r>
              <a:rPr lang="en-US" dirty="0"/>
              <a:t>Sizes of inlier sets found by</a:t>
            </a:r>
          </a:p>
          <a:p>
            <a:r>
              <a:rPr lang="en-US" dirty="0"/>
              <a:t>RANSAC (inner loop) 1000 </a:t>
            </a:r>
            <a:r>
              <a:rPr lang="en-US" dirty="0" err="1"/>
              <a:t>iter</a:t>
            </a:r>
            <a:endParaRPr lang="en-US" dirty="0"/>
          </a:p>
        </p:txBody>
      </p:sp>
      <p:cxnSp>
        <p:nvCxnSpPr>
          <p:cNvPr id="3" name="Straight Arrow Connector 2">
            <a:extLst>
              <a:ext uri="{FF2B5EF4-FFF2-40B4-BE49-F238E27FC236}">
                <a16:creationId xmlns:a16="http://schemas.microsoft.com/office/drawing/2014/main" id="{AE6F37BE-2304-8E02-2CB6-EB18A30AA147}"/>
              </a:ext>
            </a:extLst>
          </p:cNvPr>
          <p:cNvCxnSpPr/>
          <p:nvPr/>
        </p:nvCxnSpPr>
        <p:spPr>
          <a:xfrm flipH="1">
            <a:off x="5781368" y="2197510"/>
            <a:ext cx="3082413" cy="179930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9C8F919-9382-E769-7CB7-911532790716}"/>
              </a:ext>
            </a:extLst>
          </p:cNvPr>
          <p:cNvSpPr txBox="1"/>
          <p:nvPr/>
        </p:nvSpPr>
        <p:spPr>
          <a:xfrm>
            <a:off x="9011265" y="1991032"/>
            <a:ext cx="2050025" cy="923330"/>
          </a:xfrm>
          <a:prstGeom prst="rect">
            <a:avLst/>
          </a:prstGeom>
          <a:noFill/>
        </p:spPr>
        <p:txBody>
          <a:bodyPr wrap="square" rtlCol="0">
            <a:spAutoFit/>
          </a:bodyPr>
          <a:lstStyle/>
          <a:p>
            <a:r>
              <a:rPr lang="en-US" dirty="0" err="1"/>
              <a:t>MaxCon</a:t>
            </a:r>
            <a:r>
              <a:rPr lang="en-US" dirty="0"/>
              <a:t> </a:t>
            </a:r>
            <a:r>
              <a:rPr lang="en-US" dirty="0" err="1"/>
              <a:t>soln</a:t>
            </a:r>
            <a:r>
              <a:rPr lang="en-US" dirty="0"/>
              <a:t> – found about 12% of the time</a:t>
            </a:r>
          </a:p>
        </p:txBody>
      </p:sp>
    </p:spTree>
    <p:extLst>
      <p:ext uri="{BB962C8B-B14F-4D97-AF65-F5344CB8AC3E}">
        <p14:creationId xmlns:p14="http://schemas.microsoft.com/office/powerpoint/2010/main" val="4228651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8536DF-E007-9741-55D8-0F54004F6EE6}"/>
              </a:ext>
            </a:extLst>
          </p:cNvPr>
          <p:cNvPicPr>
            <a:picLocks noChangeAspect="1"/>
          </p:cNvPicPr>
          <p:nvPr/>
        </p:nvPicPr>
        <p:blipFill>
          <a:blip r:embed="rId2"/>
          <a:stretch>
            <a:fillRect/>
          </a:stretch>
        </p:blipFill>
        <p:spPr>
          <a:xfrm>
            <a:off x="693174" y="851663"/>
            <a:ext cx="7188610" cy="5702357"/>
          </a:xfrm>
          <a:prstGeom prst="rect">
            <a:avLst/>
          </a:prstGeom>
        </p:spPr>
      </p:pic>
      <p:sp>
        <p:nvSpPr>
          <p:cNvPr id="8" name="TextBox 7">
            <a:extLst>
              <a:ext uri="{FF2B5EF4-FFF2-40B4-BE49-F238E27FC236}">
                <a16:creationId xmlns:a16="http://schemas.microsoft.com/office/drawing/2014/main" id="{F10ECEC3-FC55-61AB-22BD-B6A78EFED5FB}"/>
              </a:ext>
            </a:extLst>
          </p:cNvPr>
          <p:cNvSpPr txBox="1"/>
          <p:nvPr/>
        </p:nvSpPr>
        <p:spPr>
          <a:xfrm>
            <a:off x="8642555" y="383458"/>
            <a:ext cx="3038168" cy="646331"/>
          </a:xfrm>
          <a:prstGeom prst="rect">
            <a:avLst/>
          </a:prstGeom>
          <a:noFill/>
        </p:spPr>
        <p:txBody>
          <a:bodyPr wrap="square" rtlCol="0">
            <a:spAutoFit/>
          </a:bodyPr>
          <a:lstStyle/>
          <a:p>
            <a:r>
              <a:rPr lang="en-US" dirty="0"/>
              <a:t>Sizes of inlier sets found by</a:t>
            </a:r>
          </a:p>
          <a:p>
            <a:r>
              <a:rPr lang="en-US" dirty="0"/>
              <a:t>RANSAC (inner loop) 1000 </a:t>
            </a:r>
            <a:r>
              <a:rPr lang="en-US" dirty="0" err="1"/>
              <a:t>iter</a:t>
            </a:r>
            <a:endParaRPr lang="en-US" dirty="0"/>
          </a:p>
        </p:txBody>
      </p:sp>
      <p:cxnSp>
        <p:nvCxnSpPr>
          <p:cNvPr id="3" name="Straight Arrow Connector 2">
            <a:extLst>
              <a:ext uri="{FF2B5EF4-FFF2-40B4-BE49-F238E27FC236}">
                <a16:creationId xmlns:a16="http://schemas.microsoft.com/office/drawing/2014/main" id="{AE6F37BE-2304-8E02-2CB6-EB18A30AA147}"/>
              </a:ext>
            </a:extLst>
          </p:cNvPr>
          <p:cNvCxnSpPr/>
          <p:nvPr/>
        </p:nvCxnSpPr>
        <p:spPr>
          <a:xfrm flipH="1">
            <a:off x="5781368" y="2197510"/>
            <a:ext cx="3082413" cy="179930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9C8F919-9382-E769-7CB7-911532790716}"/>
              </a:ext>
            </a:extLst>
          </p:cNvPr>
          <p:cNvSpPr txBox="1"/>
          <p:nvPr/>
        </p:nvSpPr>
        <p:spPr>
          <a:xfrm>
            <a:off x="9011265" y="1991032"/>
            <a:ext cx="2050025" cy="923330"/>
          </a:xfrm>
          <a:prstGeom prst="rect">
            <a:avLst/>
          </a:prstGeom>
          <a:noFill/>
        </p:spPr>
        <p:txBody>
          <a:bodyPr wrap="square" rtlCol="0">
            <a:spAutoFit/>
          </a:bodyPr>
          <a:lstStyle/>
          <a:p>
            <a:r>
              <a:rPr lang="en-US" dirty="0" err="1"/>
              <a:t>MaxCon</a:t>
            </a:r>
            <a:r>
              <a:rPr lang="en-US" dirty="0"/>
              <a:t> </a:t>
            </a:r>
            <a:r>
              <a:rPr lang="en-US" dirty="0" err="1"/>
              <a:t>soln</a:t>
            </a:r>
            <a:r>
              <a:rPr lang="en-US" dirty="0"/>
              <a:t> – found about 12% of the time</a:t>
            </a:r>
          </a:p>
        </p:txBody>
      </p:sp>
      <p:cxnSp>
        <p:nvCxnSpPr>
          <p:cNvPr id="2" name="Straight Arrow Connector 1">
            <a:extLst>
              <a:ext uri="{FF2B5EF4-FFF2-40B4-BE49-F238E27FC236}">
                <a16:creationId xmlns:a16="http://schemas.microsoft.com/office/drawing/2014/main" id="{773FF36E-B620-CD05-1A20-517A8CA46C12}"/>
              </a:ext>
            </a:extLst>
          </p:cNvPr>
          <p:cNvCxnSpPr>
            <a:cxnSpLocks/>
          </p:cNvCxnSpPr>
          <p:nvPr/>
        </p:nvCxnSpPr>
        <p:spPr>
          <a:xfrm flipH="1">
            <a:off x="1533832" y="1519084"/>
            <a:ext cx="7108723" cy="19172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ED0E30-7D42-808D-5790-59A1C0D9C267}"/>
              </a:ext>
            </a:extLst>
          </p:cNvPr>
          <p:cNvSpPr txBox="1"/>
          <p:nvPr/>
        </p:nvSpPr>
        <p:spPr>
          <a:xfrm>
            <a:off x="9011265" y="1150374"/>
            <a:ext cx="3082413" cy="923330"/>
          </a:xfrm>
          <a:prstGeom prst="rect">
            <a:avLst/>
          </a:prstGeom>
          <a:noFill/>
        </p:spPr>
        <p:txBody>
          <a:bodyPr wrap="square" rtlCol="0">
            <a:spAutoFit/>
          </a:bodyPr>
          <a:lstStyle/>
          <a:p>
            <a:r>
              <a:rPr lang="en-US" dirty="0"/>
              <a:t>Of course always has at least one point. Finds such “solutions” about 26% of time</a:t>
            </a:r>
          </a:p>
        </p:txBody>
      </p:sp>
      <p:sp>
        <p:nvSpPr>
          <p:cNvPr id="11" name="TextBox 10">
            <a:extLst>
              <a:ext uri="{FF2B5EF4-FFF2-40B4-BE49-F238E27FC236}">
                <a16:creationId xmlns:a16="http://schemas.microsoft.com/office/drawing/2014/main" id="{528BEBCE-242E-04F0-3371-7504065A828A}"/>
              </a:ext>
            </a:extLst>
          </p:cNvPr>
          <p:cNvSpPr txBox="1"/>
          <p:nvPr/>
        </p:nvSpPr>
        <p:spPr>
          <a:xfrm>
            <a:off x="7993626" y="4188542"/>
            <a:ext cx="3923071" cy="1200329"/>
          </a:xfrm>
          <a:prstGeom prst="rect">
            <a:avLst/>
          </a:prstGeom>
          <a:noFill/>
        </p:spPr>
        <p:txBody>
          <a:bodyPr wrap="square" rtlCol="0">
            <a:spAutoFit/>
          </a:bodyPr>
          <a:lstStyle/>
          <a:p>
            <a:r>
              <a:rPr lang="en-US" dirty="0"/>
              <a:t>This is data conforming to threshold graph with swap distance 13 from ideal single structure. </a:t>
            </a:r>
          </a:p>
          <a:p>
            <a:r>
              <a:rPr lang="en-US" dirty="0"/>
              <a:t>000000001000000000000011111111</a:t>
            </a:r>
          </a:p>
        </p:txBody>
      </p:sp>
    </p:spTree>
    <p:extLst>
      <p:ext uri="{BB962C8B-B14F-4D97-AF65-F5344CB8AC3E}">
        <p14:creationId xmlns:p14="http://schemas.microsoft.com/office/powerpoint/2010/main" val="917269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B8EDE-41D5-3D57-C8C0-B12AED129CD9}"/>
              </a:ext>
            </a:extLst>
          </p:cNvPr>
          <p:cNvPicPr>
            <a:picLocks noChangeAspect="1"/>
          </p:cNvPicPr>
          <p:nvPr/>
        </p:nvPicPr>
        <p:blipFill>
          <a:blip r:embed="rId2"/>
          <a:stretch>
            <a:fillRect/>
          </a:stretch>
        </p:blipFill>
        <p:spPr>
          <a:xfrm>
            <a:off x="176980" y="479080"/>
            <a:ext cx="8037872" cy="6226057"/>
          </a:xfrm>
          <a:prstGeom prst="rect">
            <a:avLst/>
          </a:prstGeom>
        </p:spPr>
      </p:pic>
      <p:sp>
        <p:nvSpPr>
          <p:cNvPr id="6" name="TextBox 5">
            <a:extLst>
              <a:ext uri="{FF2B5EF4-FFF2-40B4-BE49-F238E27FC236}">
                <a16:creationId xmlns:a16="http://schemas.microsoft.com/office/drawing/2014/main" id="{2C2C1469-1D6E-4519-73BF-E221F0DD3FB7}"/>
              </a:ext>
            </a:extLst>
          </p:cNvPr>
          <p:cNvSpPr txBox="1"/>
          <p:nvPr/>
        </p:nvSpPr>
        <p:spPr>
          <a:xfrm>
            <a:off x="8981768" y="265471"/>
            <a:ext cx="2905432" cy="646331"/>
          </a:xfrm>
          <a:prstGeom prst="rect">
            <a:avLst/>
          </a:prstGeom>
          <a:noFill/>
        </p:spPr>
        <p:txBody>
          <a:bodyPr wrap="square" rtlCol="0">
            <a:spAutoFit/>
          </a:bodyPr>
          <a:lstStyle/>
          <a:p>
            <a:r>
              <a:rPr lang="en-US" dirty="0"/>
              <a:t>Greedy algorithm – 1000 iterations</a:t>
            </a:r>
          </a:p>
        </p:txBody>
      </p:sp>
    </p:spTree>
    <p:extLst>
      <p:ext uri="{BB962C8B-B14F-4D97-AF65-F5344CB8AC3E}">
        <p14:creationId xmlns:p14="http://schemas.microsoft.com/office/powerpoint/2010/main" val="836367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B8EDE-41D5-3D57-C8C0-B12AED129CD9}"/>
              </a:ext>
            </a:extLst>
          </p:cNvPr>
          <p:cNvPicPr>
            <a:picLocks noChangeAspect="1"/>
          </p:cNvPicPr>
          <p:nvPr/>
        </p:nvPicPr>
        <p:blipFill>
          <a:blip r:embed="rId2"/>
          <a:stretch>
            <a:fillRect/>
          </a:stretch>
        </p:blipFill>
        <p:spPr>
          <a:xfrm>
            <a:off x="176980" y="479080"/>
            <a:ext cx="8037872" cy="6226057"/>
          </a:xfrm>
          <a:prstGeom prst="rect">
            <a:avLst/>
          </a:prstGeom>
        </p:spPr>
      </p:pic>
      <p:sp>
        <p:nvSpPr>
          <p:cNvPr id="6" name="TextBox 5">
            <a:extLst>
              <a:ext uri="{FF2B5EF4-FFF2-40B4-BE49-F238E27FC236}">
                <a16:creationId xmlns:a16="http://schemas.microsoft.com/office/drawing/2014/main" id="{2C2C1469-1D6E-4519-73BF-E221F0DD3FB7}"/>
              </a:ext>
            </a:extLst>
          </p:cNvPr>
          <p:cNvSpPr txBox="1"/>
          <p:nvPr/>
        </p:nvSpPr>
        <p:spPr>
          <a:xfrm>
            <a:off x="8981768" y="265471"/>
            <a:ext cx="2905432" cy="646331"/>
          </a:xfrm>
          <a:prstGeom prst="rect">
            <a:avLst/>
          </a:prstGeom>
          <a:noFill/>
        </p:spPr>
        <p:txBody>
          <a:bodyPr wrap="square" rtlCol="0">
            <a:spAutoFit/>
          </a:bodyPr>
          <a:lstStyle/>
          <a:p>
            <a:r>
              <a:rPr lang="en-US" dirty="0"/>
              <a:t>Greedy algorithm – 1000 iterations</a:t>
            </a:r>
          </a:p>
        </p:txBody>
      </p:sp>
      <p:cxnSp>
        <p:nvCxnSpPr>
          <p:cNvPr id="2" name="Straight Arrow Connector 1">
            <a:extLst>
              <a:ext uri="{FF2B5EF4-FFF2-40B4-BE49-F238E27FC236}">
                <a16:creationId xmlns:a16="http://schemas.microsoft.com/office/drawing/2014/main" id="{6559D298-3525-5FC9-0B4A-28EBB8BB58F4}"/>
              </a:ext>
            </a:extLst>
          </p:cNvPr>
          <p:cNvCxnSpPr>
            <a:cxnSpLocks/>
          </p:cNvCxnSpPr>
          <p:nvPr/>
        </p:nvCxnSpPr>
        <p:spPr>
          <a:xfrm flipH="1" flipV="1">
            <a:off x="7639665" y="2005781"/>
            <a:ext cx="1224116" cy="19172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928144-466B-4306-7699-87B7C9E797C0}"/>
              </a:ext>
            </a:extLst>
          </p:cNvPr>
          <p:cNvSpPr txBox="1"/>
          <p:nvPr/>
        </p:nvSpPr>
        <p:spPr>
          <a:xfrm>
            <a:off x="8362335" y="2359742"/>
            <a:ext cx="3392130" cy="646331"/>
          </a:xfrm>
          <a:prstGeom prst="rect">
            <a:avLst/>
          </a:prstGeom>
          <a:noFill/>
        </p:spPr>
        <p:txBody>
          <a:bodyPr wrap="square" rtlCol="0">
            <a:spAutoFit/>
          </a:bodyPr>
          <a:lstStyle/>
          <a:p>
            <a:r>
              <a:rPr lang="en-US" dirty="0"/>
              <a:t>Finds correct </a:t>
            </a:r>
            <a:r>
              <a:rPr lang="en-US" dirty="0" err="1"/>
              <a:t>MaxCon</a:t>
            </a:r>
            <a:r>
              <a:rPr lang="en-US" dirty="0"/>
              <a:t> solution about 45% of the time</a:t>
            </a:r>
          </a:p>
        </p:txBody>
      </p:sp>
    </p:spTree>
    <p:extLst>
      <p:ext uri="{BB962C8B-B14F-4D97-AF65-F5344CB8AC3E}">
        <p14:creationId xmlns:p14="http://schemas.microsoft.com/office/powerpoint/2010/main" val="2482688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B8EDE-41D5-3D57-C8C0-B12AED129CD9}"/>
              </a:ext>
            </a:extLst>
          </p:cNvPr>
          <p:cNvPicPr>
            <a:picLocks noChangeAspect="1"/>
          </p:cNvPicPr>
          <p:nvPr/>
        </p:nvPicPr>
        <p:blipFill>
          <a:blip r:embed="rId2"/>
          <a:stretch>
            <a:fillRect/>
          </a:stretch>
        </p:blipFill>
        <p:spPr>
          <a:xfrm>
            <a:off x="276531" y="631943"/>
            <a:ext cx="8037872" cy="6226057"/>
          </a:xfrm>
          <a:prstGeom prst="rect">
            <a:avLst/>
          </a:prstGeom>
        </p:spPr>
      </p:pic>
      <p:sp>
        <p:nvSpPr>
          <p:cNvPr id="6" name="TextBox 5">
            <a:extLst>
              <a:ext uri="{FF2B5EF4-FFF2-40B4-BE49-F238E27FC236}">
                <a16:creationId xmlns:a16="http://schemas.microsoft.com/office/drawing/2014/main" id="{2C2C1469-1D6E-4519-73BF-E221F0DD3FB7}"/>
              </a:ext>
            </a:extLst>
          </p:cNvPr>
          <p:cNvSpPr txBox="1"/>
          <p:nvPr/>
        </p:nvSpPr>
        <p:spPr>
          <a:xfrm>
            <a:off x="8981768" y="265471"/>
            <a:ext cx="2905432" cy="646331"/>
          </a:xfrm>
          <a:prstGeom prst="rect">
            <a:avLst/>
          </a:prstGeom>
          <a:noFill/>
        </p:spPr>
        <p:txBody>
          <a:bodyPr wrap="square" rtlCol="0">
            <a:spAutoFit/>
          </a:bodyPr>
          <a:lstStyle/>
          <a:p>
            <a:r>
              <a:rPr lang="en-US" dirty="0"/>
              <a:t>Greedy algorithm – 1000 iterations</a:t>
            </a:r>
          </a:p>
        </p:txBody>
      </p:sp>
      <p:cxnSp>
        <p:nvCxnSpPr>
          <p:cNvPr id="2" name="Straight Arrow Connector 1">
            <a:extLst>
              <a:ext uri="{FF2B5EF4-FFF2-40B4-BE49-F238E27FC236}">
                <a16:creationId xmlns:a16="http://schemas.microsoft.com/office/drawing/2014/main" id="{6559D298-3525-5FC9-0B4A-28EBB8BB58F4}"/>
              </a:ext>
            </a:extLst>
          </p:cNvPr>
          <p:cNvCxnSpPr>
            <a:cxnSpLocks/>
          </p:cNvCxnSpPr>
          <p:nvPr/>
        </p:nvCxnSpPr>
        <p:spPr>
          <a:xfrm flipH="1" flipV="1">
            <a:off x="7702345" y="2168013"/>
            <a:ext cx="1224116" cy="19172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928144-466B-4306-7699-87B7C9E797C0}"/>
              </a:ext>
            </a:extLst>
          </p:cNvPr>
          <p:cNvSpPr txBox="1"/>
          <p:nvPr/>
        </p:nvSpPr>
        <p:spPr>
          <a:xfrm>
            <a:off x="8362335" y="2359742"/>
            <a:ext cx="3392130" cy="646331"/>
          </a:xfrm>
          <a:prstGeom prst="rect">
            <a:avLst/>
          </a:prstGeom>
          <a:noFill/>
        </p:spPr>
        <p:txBody>
          <a:bodyPr wrap="square" rtlCol="0">
            <a:spAutoFit/>
          </a:bodyPr>
          <a:lstStyle/>
          <a:p>
            <a:r>
              <a:rPr lang="en-US" dirty="0"/>
              <a:t>Finds correct </a:t>
            </a:r>
            <a:r>
              <a:rPr lang="en-US" dirty="0" err="1"/>
              <a:t>MaxCon</a:t>
            </a:r>
            <a:r>
              <a:rPr lang="en-US" dirty="0"/>
              <a:t> solution about 45% of the time</a:t>
            </a:r>
          </a:p>
        </p:txBody>
      </p:sp>
      <p:cxnSp>
        <p:nvCxnSpPr>
          <p:cNvPr id="3" name="Straight Arrow Connector 2">
            <a:extLst>
              <a:ext uri="{FF2B5EF4-FFF2-40B4-BE49-F238E27FC236}">
                <a16:creationId xmlns:a16="http://schemas.microsoft.com/office/drawing/2014/main" id="{E67E253A-D0D0-3B81-E182-552028C8B9A3}"/>
              </a:ext>
            </a:extLst>
          </p:cNvPr>
          <p:cNvCxnSpPr>
            <a:cxnSpLocks/>
          </p:cNvCxnSpPr>
          <p:nvPr/>
        </p:nvCxnSpPr>
        <p:spPr>
          <a:xfrm flipH="1">
            <a:off x="5722374" y="4881716"/>
            <a:ext cx="3480620" cy="109138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573EF9-B725-6F8C-11ED-7401A6A23814}"/>
              </a:ext>
            </a:extLst>
          </p:cNvPr>
          <p:cNvSpPr txBox="1"/>
          <p:nvPr/>
        </p:nvSpPr>
        <p:spPr>
          <a:xfrm>
            <a:off x="9202994" y="4424516"/>
            <a:ext cx="2448232" cy="923330"/>
          </a:xfrm>
          <a:prstGeom prst="rect">
            <a:avLst/>
          </a:prstGeom>
          <a:noFill/>
        </p:spPr>
        <p:txBody>
          <a:bodyPr wrap="square" rtlCol="0">
            <a:spAutoFit/>
          </a:bodyPr>
          <a:lstStyle/>
          <a:p>
            <a:r>
              <a:rPr lang="en-US" dirty="0"/>
              <a:t>Finds a local maxima – the only one – about 4.3% of the time</a:t>
            </a:r>
          </a:p>
        </p:txBody>
      </p:sp>
    </p:spTree>
    <p:extLst>
      <p:ext uri="{BB962C8B-B14F-4D97-AF65-F5344CB8AC3E}">
        <p14:creationId xmlns:p14="http://schemas.microsoft.com/office/powerpoint/2010/main" val="1529398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A133-1D06-06C1-D94A-68DFA933C6B6}"/>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3955E39C-72A4-7C29-6646-2C92A8EB0D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867" y="537998"/>
            <a:ext cx="5981700" cy="5067300"/>
          </a:xfrm>
          <a:prstGeom prst="rect">
            <a:avLst/>
          </a:prstGeom>
        </p:spPr>
      </p:pic>
      <p:sp>
        <p:nvSpPr>
          <p:cNvPr id="6" name="TextBox 5">
            <a:extLst>
              <a:ext uri="{FF2B5EF4-FFF2-40B4-BE49-F238E27FC236}">
                <a16:creationId xmlns:a16="http://schemas.microsoft.com/office/drawing/2014/main" id="{571EAE2A-26B6-B97B-79BB-33095798954A}"/>
              </a:ext>
            </a:extLst>
          </p:cNvPr>
          <p:cNvSpPr txBox="1"/>
          <p:nvPr/>
        </p:nvSpPr>
        <p:spPr>
          <a:xfrm>
            <a:off x="1619794" y="5605298"/>
            <a:ext cx="3278777" cy="246221"/>
          </a:xfrm>
          <a:prstGeom prst="rect">
            <a:avLst/>
          </a:prstGeom>
          <a:noFill/>
        </p:spPr>
        <p:txBody>
          <a:bodyPr wrap="square" rtlCol="0">
            <a:spAutoFit/>
          </a:bodyPr>
          <a:lstStyle/>
          <a:p>
            <a:r>
              <a:rPr lang="en-US" sz="1000" dirty="0"/>
              <a:t>Slightly modified from diagram of Felix Reidl – circa 2020</a:t>
            </a:r>
          </a:p>
        </p:txBody>
      </p:sp>
      <p:sp>
        <p:nvSpPr>
          <p:cNvPr id="7" name="TextBox 6">
            <a:extLst>
              <a:ext uri="{FF2B5EF4-FFF2-40B4-BE49-F238E27FC236}">
                <a16:creationId xmlns:a16="http://schemas.microsoft.com/office/drawing/2014/main" id="{947E9875-C736-1A24-7E63-66254DCB56B0}"/>
              </a:ext>
            </a:extLst>
          </p:cNvPr>
          <p:cNvSpPr txBox="1"/>
          <p:nvPr/>
        </p:nvSpPr>
        <p:spPr>
          <a:xfrm>
            <a:off x="2070538" y="115614"/>
            <a:ext cx="7136524" cy="369332"/>
          </a:xfrm>
          <a:prstGeom prst="rect">
            <a:avLst/>
          </a:prstGeom>
          <a:noFill/>
        </p:spPr>
        <p:txBody>
          <a:bodyPr wrap="square" rtlCol="0">
            <a:spAutoFit/>
          </a:bodyPr>
          <a:lstStyle/>
          <a:p>
            <a:r>
              <a:rPr lang="en-US" dirty="0"/>
              <a:t>Hierarchy of “complexity”/niceness – for `Sparse’ graphs</a:t>
            </a:r>
          </a:p>
        </p:txBody>
      </p:sp>
      <p:cxnSp>
        <p:nvCxnSpPr>
          <p:cNvPr id="3" name="Straight Arrow Connector 2">
            <a:extLst>
              <a:ext uri="{FF2B5EF4-FFF2-40B4-BE49-F238E27FC236}">
                <a16:creationId xmlns:a16="http://schemas.microsoft.com/office/drawing/2014/main" id="{05C64291-E969-3157-4B77-F5A84F5E7572}"/>
              </a:ext>
            </a:extLst>
          </p:cNvPr>
          <p:cNvCxnSpPr/>
          <p:nvPr/>
        </p:nvCxnSpPr>
        <p:spPr>
          <a:xfrm flipH="1">
            <a:off x="6096000" y="4046483"/>
            <a:ext cx="3300248" cy="1261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6F9898B-1B5C-05B0-5B3E-152A72787CCF}"/>
              </a:ext>
            </a:extLst>
          </p:cNvPr>
          <p:cNvSpPr txBox="1"/>
          <p:nvPr/>
        </p:nvSpPr>
        <p:spPr>
          <a:xfrm>
            <a:off x="9396248" y="3668110"/>
            <a:ext cx="2049517" cy="923330"/>
          </a:xfrm>
          <a:prstGeom prst="rect">
            <a:avLst/>
          </a:prstGeom>
          <a:noFill/>
        </p:spPr>
        <p:txBody>
          <a:bodyPr wrap="square" rtlCol="0">
            <a:spAutoFit/>
          </a:bodyPr>
          <a:lstStyle/>
          <a:p>
            <a:r>
              <a:rPr lang="en-US" dirty="0"/>
              <a:t>Very, Very, Very nice – trivial to deal with</a:t>
            </a:r>
          </a:p>
        </p:txBody>
      </p:sp>
      <p:cxnSp>
        <p:nvCxnSpPr>
          <p:cNvPr id="8" name="Straight Arrow Connector 7">
            <a:extLst>
              <a:ext uri="{FF2B5EF4-FFF2-40B4-BE49-F238E27FC236}">
                <a16:creationId xmlns:a16="http://schemas.microsoft.com/office/drawing/2014/main" id="{5137D2AF-7DD5-FD53-451F-9533CD97A31F}"/>
              </a:ext>
            </a:extLst>
          </p:cNvPr>
          <p:cNvCxnSpPr/>
          <p:nvPr/>
        </p:nvCxnSpPr>
        <p:spPr>
          <a:xfrm flipH="1" flipV="1">
            <a:off x="4109545" y="1187669"/>
            <a:ext cx="5686096" cy="136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A4BE6FA-D377-F02F-8977-F62136918489}"/>
              </a:ext>
            </a:extLst>
          </p:cNvPr>
          <p:cNvSpPr txBox="1"/>
          <p:nvPr/>
        </p:nvSpPr>
        <p:spPr>
          <a:xfrm>
            <a:off x="10068910" y="1156138"/>
            <a:ext cx="1975945" cy="1200329"/>
          </a:xfrm>
          <a:prstGeom prst="rect">
            <a:avLst/>
          </a:prstGeom>
          <a:noFill/>
        </p:spPr>
        <p:txBody>
          <a:bodyPr wrap="square" rtlCol="0">
            <a:spAutoFit/>
          </a:bodyPr>
          <a:lstStyle/>
          <a:p>
            <a:r>
              <a:rPr lang="en-US" dirty="0"/>
              <a:t>Still – “nice” – fixed parameter tractable for example</a:t>
            </a:r>
          </a:p>
        </p:txBody>
      </p:sp>
      <p:cxnSp>
        <p:nvCxnSpPr>
          <p:cNvPr id="10" name="Straight Arrow Connector 9">
            <a:extLst>
              <a:ext uri="{FF2B5EF4-FFF2-40B4-BE49-F238E27FC236}">
                <a16:creationId xmlns:a16="http://schemas.microsoft.com/office/drawing/2014/main" id="{5FE7C1D0-6A31-F598-394F-6ADADA7ED2DF}"/>
              </a:ext>
            </a:extLst>
          </p:cNvPr>
          <p:cNvCxnSpPr>
            <a:cxnSpLocks/>
          </p:cNvCxnSpPr>
          <p:nvPr/>
        </p:nvCxnSpPr>
        <p:spPr>
          <a:xfrm>
            <a:off x="7357241" y="872359"/>
            <a:ext cx="0" cy="5055475"/>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731481BF-3F2C-B9BD-5D60-B41780E2D984}"/>
              </a:ext>
            </a:extLst>
          </p:cNvPr>
          <p:cNvSpPr txBox="1"/>
          <p:nvPr/>
        </p:nvSpPr>
        <p:spPr>
          <a:xfrm>
            <a:off x="7357240" y="5927834"/>
            <a:ext cx="3014665" cy="646331"/>
          </a:xfrm>
          <a:prstGeom prst="rect">
            <a:avLst/>
          </a:prstGeom>
          <a:noFill/>
        </p:spPr>
        <p:txBody>
          <a:bodyPr wrap="square" rtlCol="0">
            <a:spAutoFit/>
          </a:bodyPr>
          <a:lstStyle/>
          <a:p>
            <a:r>
              <a:rPr lang="en-US" dirty="0"/>
              <a:t>“Nicety”</a:t>
            </a:r>
          </a:p>
          <a:p>
            <a:r>
              <a:rPr lang="en-US" dirty="0"/>
              <a:t>(more properties to exploit)</a:t>
            </a:r>
          </a:p>
        </p:txBody>
      </p:sp>
    </p:spTree>
    <p:extLst>
      <p:ext uri="{BB962C8B-B14F-4D97-AF65-F5344CB8AC3E}">
        <p14:creationId xmlns:p14="http://schemas.microsoft.com/office/powerpoint/2010/main" val="90058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B8EDE-41D5-3D57-C8C0-B12AED129CD9}"/>
              </a:ext>
            </a:extLst>
          </p:cNvPr>
          <p:cNvPicPr>
            <a:picLocks noChangeAspect="1"/>
          </p:cNvPicPr>
          <p:nvPr/>
        </p:nvPicPr>
        <p:blipFill>
          <a:blip r:embed="rId2"/>
          <a:stretch>
            <a:fillRect/>
          </a:stretch>
        </p:blipFill>
        <p:spPr>
          <a:xfrm>
            <a:off x="276531" y="631943"/>
            <a:ext cx="8037872" cy="6226057"/>
          </a:xfrm>
          <a:prstGeom prst="rect">
            <a:avLst/>
          </a:prstGeom>
        </p:spPr>
      </p:pic>
      <p:sp>
        <p:nvSpPr>
          <p:cNvPr id="6" name="TextBox 5">
            <a:extLst>
              <a:ext uri="{FF2B5EF4-FFF2-40B4-BE49-F238E27FC236}">
                <a16:creationId xmlns:a16="http://schemas.microsoft.com/office/drawing/2014/main" id="{2C2C1469-1D6E-4519-73BF-E221F0DD3FB7}"/>
              </a:ext>
            </a:extLst>
          </p:cNvPr>
          <p:cNvSpPr txBox="1"/>
          <p:nvPr/>
        </p:nvSpPr>
        <p:spPr>
          <a:xfrm>
            <a:off x="8981768" y="265471"/>
            <a:ext cx="2905432" cy="646331"/>
          </a:xfrm>
          <a:prstGeom prst="rect">
            <a:avLst/>
          </a:prstGeom>
          <a:noFill/>
        </p:spPr>
        <p:txBody>
          <a:bodyPr wrap="square" rtlCol="0">
            <a:spAutoFit/>
          </a:bodyPr>
          <a:lstStyle/>
          <a:p>
            <a:r>
              <a:rPr lang="en-US" dirty="0"/>
              <a:t>Greedy algorithm – 1000 iterations</a:t>
            </a:r>
          </a:p>
        </p:txBody>
      </p:sp>
      <p:cxnSp>
        <p:nvCxnSpPr>
          <p:cNvPr id="2" name="Straight Arrow Connector 1">
            <a:extLst>
              <a:ext uri="{FF2B5EF4-FFF2-40B4-BE49-F238E27FC236}">
                <a16:creationId xmlns:a16="http://schemas.microsoft.com/office/drawing/2014/main" id="{6559D298-3525-5FC9-0B4A-28EBB8BB58F4}"/>
              </a:ext>
            </a:extLst>
          </p:cNvPr>
          <p:cNvCxnSpPr>
            <a:cxnSpLocks/>
          </p:cNvCxnSpPr>
          <p:nvPr/>
        </p:nvCxnSpPr>
        <p:spPr>
          <a:xfrm flipH="1" flipV="1">
            <a:off x="7702345" y="2168013"/>
            <a:ext cx="1224116" cy="19172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928144-466B-4306-7699-87B7C9E797C0}"/>
              </a:ext>
            </a:extLst>
          </p:cNvPr>
          <p:cNvSpPr txBox="1"/>
          <p:nvPr/>
        </p:nvSpPr>
        <p:spPr>
          <a:xfrm>
            <a:off x="8362335" y="2359742"/>
            <a:ext cx="3392130" cy="646331"/>
          </a:xfrm>
          <a:prstGeom prst="rect">
            <a:avLst/>
          </a:prstGeom>
          <a:noFill/>
        </p:spPr>
        <p:txBody>
          <a:bodyPr wrap="square" rtlCol="0">
            <a:spAutoFit/>
          </a:bodyPr>
          <a:lstStyle/>
          <a:p>
            <a:r>
              <a:rPr lang="en-US" dirty="0"/>
              <a:t>Finds correct </a:t>
            </a:r>
            <a:r>
              <a:rPr lang="en-US" dirty="0" err="1"/>
              <a:t>MaxCon</a:t>
            </a:r>
            <a:r>
              <a:rPr lang="en-US" dirty="0"/>
              <a:t> solution about 45% of the time</a:t>
            </a:r>
          </a:p>
        </p:txBody>
      </p:sp>
      <p:cxnSp>
        <p:nvCxnSpPr>
          <p:cNvPr id="3" name="Straight Arrow Connector 2">
            <a:extLst>
              <a:ext uri="{FF2B5EF4-FFF2-40B4-BE49-F238E27FC236}">
                <a16:creationId xmlns:a16="http://schemas.microsoft.com/office/drawing/2014/main" id="{E67E253A-D0D0-3B81-E182-552028C8B9A3}"/>
              </a:ext>
            </a:extLst>
          </p:cNvPr>
          <p:cNvCxnSpPr>
            <a:cxnSpLocks/>
          </p:cNvCxnSpPr>
          <p:nvPr/>
        </p:nvCxnSpPr>
        <p:spPr>
          <a:xfrm flipH="1">
            <a:off x="5722374" y="4881716"/>
            <a:ext cx="3480620" cy="109138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573EF9-B725-6F8C-11ED-7401A6A23814}"/>
              </a:ext>
            </a:extLst>
          </p:cNvPr>
          <p:cNvSpPr txBox="1"/>
          <p:nvPr/>
        </p:nvSpPr>
        <p:spPr>
          <a:xfrm>
            <a:off x="9202994" y="4424516"/>
            <a:ext cx="2448232" cy="923330"/>
          </a:xfrm>
          <a:prstGeom prst="rect">
            <a:avLst/>
          </a:prstGeom>
          <a:noFill/>
        </p:spPr>
        <p:txBody>
          <a:bodyPr wrap="square" rtlCol="0">
            <a:spAutoFit/>
          </a:bodyPr>
          <a:lstStyle/>
          <a:p>
            <a:r>
              <a:rPr lang="en-US" dirty="0"/>
              <a:t>Finds a local maxima – the only one – about 4.3% of the time</a:t>
            </a:r>
          </a:p>
        </p:txBody>
      </p:sp>
      <p:sp>
        <p:nvSpPr>
          <p:cNvPr id="7" name="TextBox 6">
            <a:extLst>
              <a:ext uri="{FF2B5EF4-FFF2-40B4-BE49-F238E27FC236}">
                <a16:creationId xmlns:a16="http://schemas.microsoft.com/office/drawing/2014/main" id="{7E83171F-495E-01EB-07F2-8BB09F443AF5}"/>
              </a:ext>
            </a:extLst>
          </p:cNvPr>
          <p:cNvSpPr txBox="1"/>
          <p:nvPr/>
        </p:nvSpPr>
        <p:spPr>
          <a:xfrm>
            <a:off x="8672052" y="1165123"/>
            <a:ext cx="2698954" cy="646331"/>
          </a:xfrm>
          <a:prstGeom prst="rect">
            <a:avLst/>
          </a:prstGeom>
          <a:noFill/>
        </p:spPr>
        <p:txBody>
          <a:bodyPr wrap="square" rtlCol="0">
            <a:spAutoFit/>
          </a:bodyPr>
          <a:lstStyle/>
          <a:p>
            <a:r>
              <a:rPr lang="en-US" dirty="0"/>
              <a:t>Fails – returns infeasible pair – 50-51% of the time</a:t>
            </a:r>
          </a:p>
        </p:txBody>
      </p:sp>
      <p:cxnSp>
        <p:nvCxnSpPr>
          <p:cNvPr id="8" name="Straight Arrow Connector 7">
            <a:extLst>
              <a:ext uri="{FF2B5EF4-FFF2-40B4-BE49-F238E27FC236}">
                <a16:creationId xmlns:a16="http://schemas.microsoft.com/office/drawing/2014/main" id="{CA6C3B79-ECAA-1331-AAAA-83B6DC550A4F}"/>
              </a:ext>
            </a:extLst>
          </p:cNvPr>
          <p:cNvCxnSpPr>
            <a:cxnSpLocks/>
          </p:cNvCxnSpPr>
          <p:nvPr/>
        </p:nvCxnSpPr>
        <p:spPr>
          <a:xfrm flipH="1">
            <a:off x="1740310" y="1539908"/>
            <a:ext cx="6752918" cy="25809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12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82C96-E657-671C-9BA0-827714A7D6E6}"/>
              </a:ext>
            </a:extLst>
          </p:cNvPr>
          <p:cNvSpPr>
            <a:spLocks noGrp="1"/>
          </p:cNvSpPr>
          <p:nvPr>
            <p:ph type="title"/>
          </p:nvPr>
        </p:nvSpPr>
        <p:spPr/>
        <p:txBody>
          <a:bodyPr/>
          <a:lstStyle/>
          <a:p>
            <a:r>
              <a:rPr lang="en-US" dirty="0"/>
              <a:t>Summary of Illustrations and wider data</a:t>
            </a:r>
          </a:p>
        </p:txBody>
      </p:sp>
      <p:sp>
        <p:nvSpPr>
          <p:cNvPr id="3" name="Content Placeholder 2">
            <a:extLst>
              <a:ext uri="{FF2B5EF4-FFF2-40B4-BE49-F238E27FC236}">
                <a16:creationId xmlns:a16="http://schemas.microsoft.com/office/drawing/2014/main" id="{F373B65A-37CC-2A73-2540-CCC6843F6F9C}"/>
              </a:ext>
            </a:extLst>
          </p:cNvPr>
          <p:cNvSpPr>
            <a:spLocks noGrp="1"/>
          </p:cNvSpPr>
          <p:nvPr>
            <p:ph idx="1"/>
          </p:nvPr>
        </p:nvSpPr>
        <p:spPr>
          <a:xfrm>
            <a:off x="838200" y="1415845"/>
            <a:ext cx="11137490" cy="4761118"/>
          </a:xfrm>
        </p:spPr>
        <p:txBody>
          <a:bodyPr>
            <a:normAutofit fontScale="25000" lnSpcReduction="20000"/>
          </a:bodyPr>
          <a:lstStyle/>
          <a:p>
            <a:pPr marL="0" indent="0">
              <a:buNone/>
            </a:pPr>
            <a:r>
              <a:rPr lang="en-US" sz="9600" dirty="0"/>
              <a:t>Ideal single structure aka complete split Success </a:t>
            </a:r>
            <a:r>
              <a:rPr lang="en-US" sz="9600" dirty="0" err="1"/>
              <a:t>Ransac</a:t>
            </a:r>
            <a:r>
              <a:rPr lang="en-US" sz="9600" dirty="0"/>
              <a:t> 32% Success Greedy 47% (theoretically should be 48.28%. More extensive trials averaged over 20x more data (roughly) gives 48.20%</a:t>
            </a:r>
          </a:p>
          <a:p>
            <a:pPr marL="0" indent="0">
              <a:buNone/>
            </a:pPr>
            <a:endParaRPr lang="en-US" sz="9600" dirty="0"/>
          </a:p>
          <a:p>
            <a:pPr marL="0" indent="0">
              <a:buNone/>
            </a:pPr>
            <a:r>
              <a:rPr lang="en-US" sz="9600" dirty="0"/>
              <a:t>13 steps away from ideal (but still in threshold class)</a:t>
            </a:r>
          </a:p>
          <a:p>
            <a:pPr marL="0" indent="0">
              <a:buNone/>
            </a:pPr>
            <a:r>
              <a:rPr lang="en-US" sz="9600" dirty="0"/>
              <a:t>Success </a:t>
            </a:r>
            <a:r>
              <a:rPr lang="en-US" sz="9600" dirty="0" err="1"/>
              <a:t>Ransac</a:t>
            </a:r>
            <a:r>
              <a:rPr lang="en-US" sz="9600" dirty="0"/>
              <a:t> 12% Success greedy 45%</a:t>
            </a:r>
          </a:p>
          <a:p>
            <a:pPr marL="0" indent="0">
              <a:buNone/>
            </a:pPr>
            <a:endParaRPr lang="en-US" sz="9600" dirty="0"/>
          </a:p>
          <a:p>
            <a:pPr marL="0" indent="0">
              <a:buNone/>
            </a:pPr>
            <a:r>
              <a:rPr lang="en-US" sz="9600" dirty="0"/>
              <a:t>So far have gathered some summary stats that reasonably well confirm the intuition that:</a:t>
            </a:r>
          </a:p>
          <a:p>
            <a:pPr marL="514350" indent="-514350">
              <a:buAutoNum type="alphaLcParenR"/>
            </a:pPr>
            <a:r>
              <a:rPr lang="en-US" sz="9600" dirty="0"/>
              <a:t>As one goes from ”ideal/complete split” class to “outer classes” – the hardness of the problem does indeed increase</a:t>
            </a:r>
          </a:p>
          <a:p>
            <a:pPr marL="514350" indent="-514350">
              <a:buAutoNum type="alphaLcParenR"/>
            </a:pPr>
            <a:r>
              <a:rPr lang="en-US" sz="9600" dirty="0"/>
              <a:t>Where there are some obvious measures of deviation within a class from ideal, the hardness does indeed seem to trend </a:t>
            </a:r>
            <a:r>
              <a:rPr lang="en-US" sz="9600" dirty="0" err="1"/>
              <a:t>wth</a:t>
            </a:r>
            <a:r>
              <a:rPr lang="en-US" sz="9600" dirty="0"/>
              <a:t> the measures.</a:t>
            </a:r>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775119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D17D6-D18C-362D-62DB-ACE25412F544}"/>
              </a:ext>
            </a:extLst>
          </p:cNvPr>
          <p:cNvSpPr txBox="1"/>
          <p:nvPr/>
        </p:nvSpPr>
        <p:spPr>
          <a:xfrm>
            <a:off x="1120877" y="973394"/>
            <a:ext cx="10058400" cy="4370427"/>
          </a:xfrm>
          <a:prstGeom prst="rect">
            <a:avLst/>
          </a:prstGeom>
          <a:noFill/>
        </p:spPr>
        <p:txBody>
          <a:bodyPr wrap="square" rtlCol="0">
            <a:spAutoFit/>
          </a:bodyPr>
          <a:lstStyle/>
          <a:p>
            <a:r>
              <a:rPr lang="en-US" sz="2800" b="1" dirty="0"/>
              <a:t>Within the threshold class – the antiregular graph is in some sense “typical” of greatest distance from ideal. Currently simulated data doesn’t touch antiregular…..i.e., it is very extreme in the distribution of examples typically generated.</a:t>
            </a:r>
          </a:p>
          <a:p>
            <a:endParaRPr lang="en-US" sz="2800" b="1" dirty="0"/>
          </a:p>
          <a:p>
            <a:r>
              <a:rPr lang="en-US" sz="2800" dirty="0"/>
              <a:t>But it is useful as as a sort of limit case consideration - *while you stay within threshold” the anti-regular graph would be about as tough as any data in that class could be.</a:t>
            </a:r>
          </a:p>
          <a:p>
            <a:endParaRPr lang="en-US" dirty="0"/>
          </a:p>
          <a:p>
            <a:endParaRPr lang="en-US" dirty="0"/>
          </a:p>
          <a:p>
            <a:r>
              <a:rPr lang="en-US" dirty="0"/>
              <a:t> </a:t>
            </a:r>
          </a:p>
        </p:txBody>
      </p:sp>
    </p:spTree>
    <p:extLst>
      <p:ext uri="{BB962C8B-B14F-4D97-AF65-F5344CB8AC3E}">
        <p14:creationId xmlns:p14="http://schemas.microsoft.com/office/powerpoint/2010/main" val="1546552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number&#10;&#10;Description automatically generated">
            <a:extLst>
              <a:ext uri="{FF2B5EF4-FFF2-40B4-BE49-F238E27FC236}">
                <a16:creationId xmlns:a16="http://schemas.microsoft.com/office/drawing/2014/main" id="{8FDAE5A4-AF66-9C55-B37E-8E7C0A41F6A8}"/>
              </a:ext>
            </a:extLst>
          </p:cNvPr>
          <p:cNvPicPr>
            <a:picLocks noChangeAspect="1"/>
          </p:cNvPicPr>
          <p:nvPr/>
        </p:nvPicPr>
        <p:blipFill>
          <a:blip r:embed="rId2"/>
          <a:stretch>
            <a:fillRect/>
          </a:stretch>
        </p:blipFill>
        <p:spPr>
          <a:xfrm>
            <a:off x="2006600" y="57150"/>
            <a:ext cx="7772400" cy="6408609"/>
          </a:xfrm>
          <a:prstGeom prst="rect">
            <a:avLst/>
          </a:prstGeom>
        </p:spPr>
      </p:pic>
      <p:sp>
        <p:nvSpPr>
          <p:cNvPr id="2" name="TextBox 1">
            <a:extLst>
              <a:ext uri="{FF2B5EF4-FFF2-40B4-BE49-F238E27FC236}">
                <a16:creationId xmlns:a16="http://schemas.microsoft.com/office/drawing/2014/main" id="{ACD6785F-D8B1-194C-87E9-65622E830398}"/>
              </a:ext>
            </a:extLst>
          </p:cNvPr>
          <p:cNvSpPr txBox="1"/>
          <p:nvPr/>
        </p:nvSpPr>
        <p:spPr>
          <a:xfrm>
            <a:off x="397565" y="288235"/>
            <a:ext cx="2236305" cy="2585323"/>
          </a:xfrm>
          <a:prstGeom prst="rect">
            <a:avLst/>
          </a:prstGeom>
          <a:noFill/>
        </p:spPr>
        <p:txBody>
          <a:bodyPr wrap="square" rtlCol="0">
            <a:spAutoFit/>
          </a:bodyPr>
          <a:lstStyle/>
          <a:p>
            <a:r>
              <a:rPr lang="en-US" dirty="0"/>
              <a:t>For the *graph* setting many of the test for membership in these classes are cheap – degree tests…or finding isolated or maximally connected vertices and removing…</a:t>
            </a:r>
          </a:p>
        </p:txBody>
      </p:sp>
    </p:spTree>
    <p:extLst>
      <p:ext uri="{BB962C8B-B14F-4D97-AF65-F5344CB8AC3E}">
        <p14:creationId xmlns:p14="http://schemas.microsoft.com/office/powerpoint/2010/main" val="3534414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2124-4050-2014-A8D6-FA2A87F3308E}"/>
              </a:ext>
            </a:extLst>
          </p:cNvPr>
          <p:cNvSpPr>
            <a:spLocks noGrp="1"/>
          </p:cNvSpPr>
          <p:nvPr>
            <p:ph type="title"/>
          </p:nvPr>
        </p:nvSpPr>
        <p:spPr/>
        <p:txBody>
          <a:bodyPr/>
          <a:lstStyle/>
          <a:p>
            <a:r>
              <a:rPr lang="en-US" dirty="0"/>
              <a:t>Hypergraphs</a:t>
            </a:r>
          </a:p>
        </p:txBody>
      </p:sp>
      <p:sp>
        <p:nvSpPr>
          <p:cNvPr id="3" name="Content Placeholder 2">
            <a:extLst>
              <a:ext uri="{FF2B5EF4-FFF2-40B4-BE49-F238E27FC236}">
                <a16:creationId xmlns:a16="http://schemas.microsoft.com/office/drawing/2014/main" id="{C43DCF31-B139-EF3B-13D4-2F349CE3F837}"/>
              </a:ext>
            </a:extLst>
          </p:cNvPr>
          <p:cNvSpPr>
            <a:spLocks noGrp="1"/>
          </p:cNvSpPr>
          <p:nvPr>
            <p:ph idx="1"/>
          </p:nvPr>
        </p:nvSpPr>
        <p:spPr/>
        <p:txBody>
          <a:bodyPr/>
          <a:lstStyle/>
          <a:p>
            <a:pPr marL="0" indent="0">
              <a:buNone/>
            </a:pPr>
            <a:r>
              <a:rPr lang="en-US" dirty="0"/>
              <a:t>All of this is very nice…..</a:t>
            </a:r>
            <a:r>
              <a:rPr lang="en-US" sz="3600" b="1" dirty="0"/>
              <a:t>BUT…….</a:t>
            </a:r>
          </a:p>
          <a:p>
            <a:pPr marL="0" indent="0">
              <a:buNone/>
            </a:pPr>
            <a:endParaRPr lang="en-US" sz="3600" b="1" dirty="0"/>
          </a:p>
          <a:p>
            <a:pPr marL="0" indent="0">
              <a:buNone/>
            </a:pPr>
            <a:r>
              <a:rPr lang="en-US" sz="2400" b="1" dirty="0"/>
              <a:t>Solving models of the form y=mx (one parameter) is NOT really interesting.</a:t>
            </a:r>
          </a:p>
          <a:p>
            <a:pPr marL="0" indent="0">
              <a:buNone/>
            </a:pPr>
            <a:endParaRPr lang="en-US" sz="2400" b="1" dirty="0"/>
          </a:p>
          <a:p>
            <a:pPr marL="0" indent="0">
              <a:buNone/>
            </a:pPr>
            <a:r>
              <a:rPr lang="en-US" sz="2400" b="1" dirty="0"/>
              <a:t>Trouble is…if you have 2 or more parameters, then the the minimal infeasible set size becomes 3 or more….then you are are talking about HYPERGRAPHS and Hypergraph classes (of which, comparatively, little is known).</a:t>
            </a:r>
          </a:p>
        </p:txBody>
      </p:sp>
    </p:spTree>
    <p:extLst>
      <p:ext uri="{BB962C8B-B14F-4D97-AF65-F5344CB8AC3E}">
        <p14:creationId xmlns:p14="http://schemas.microsoft.com/office/powerpoint/2010/main" val="3044090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AA495A-0AEA-606B-2AF9-D0B7E2C39F82}"/>
              </a:ext>
            </a:extLst>
          </p:cNvPr>
          <p:cNvPicPr>
            <a:picLocks noChangeAspect="1"/>
          </p:cNvPicPr>
          <p:nvPr/>
        </p:nvPicPr>
        <p:blipFill>
          <a:blip r:embed="rId2"/>
          <a:stretch>
            <a:fillRect/>
          </a:stretch>
        </p:blipFill>
        <p:spPr>
          <a:xfrm>
            <a:off x="747131" y="252619"/>
            <a:ext cx="10991689" cy="6527321"/>
          </a:xfrm>
          <a:prstGeom prst="rect">
            <a:avLst/>
          </a:prstGeom>
        </p:spPr>
      </p:pic>
    </p:spTree>
    <p:extLst>
      <p:ext uri="{BB962C8B-B14F-4D97-AF65-F5344CB8AC3E}">
        <p14:creationId xmlns:p14="http://schemas.microsoft.com/office/powerpoint/2010/main" val="3147836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E654F-F97F-E54B-2E51-F67C36867A1D}"/>
              </a:ext>
            </a:extLst>
          </p:cNvPr>
          <p:cNvSpPr>
            <a:spLocks noGrp="1"/>
          </p:cNvSpPr>
          <p:nvPr>
            <p:ph type="title"/>
          </p:nvPr>
        </p:nvSpPr>
        <p:spPr/>
        <p:txBody>
          <a:bodyPr/>
          <a:lstStyle/>
          <a:p>
            <a:r>
              <a:rPr lang="en-US" dirty="0"/>
              <a:t>What happens when add a new vertex in {0,1}* constructible (hyper)graphs?</a:t>
            </a:r>
          </a:p>
        </p:txBody>
      </p:sp>
      <p:sp>
        <p:nvSpPr>
          <p:cNvPr id="3" name="Content Placeholder 2">
            <a:extLst>
              <a:ext uri="{FF2B5EF4-FFF2-40B4-BE49-F238E27FC236}">
                <a16:creationId xmlns:a16="http://schemas.microsoft.com/office/drawing/2014/main" id="{4D0D6DF7-FDD4-F200-5537-D5886A3DAA9F}"/>
              </a:ext>
            </a:extLst>
          </p:cNvPr>
          <p:cNvSpPr>
            <a:spLocks noGrp="1"/>
          </p:cNvSpPr>
          <p:nvPr>
            <p:ph idx="1"/>
          </p:nvPr>
        </p:nvSpPr>
        <p:spPr/>
        <p:txBody>
          <a:bodyPr/>
          <a:lstStyle/>
          <a:p>
            <a:r>
              <a:rPr lang="en-US" dirty="0"/>
              <a:t>Note – a 3-cube is 2 2-cubes joined by edges “running in the third direction”</a:t>
            </a:r>
          </a:p>
          <a:p>
            <a:r>
              <a:rPr lang="en-US" dirty="0"/>
              <a:t>This generalizes to n-cubes – an n-cube is 2 (n-1)-cubes joined by edges in the </a:t>
            </a:r>
            <a:r>
              <a:rPr lang="en-US" dirty="0" err="1"/>
              <a:t>n’th</a:t>
            </a:r>
            <a:r>
              <a:rPr lang="en-US" dirty="0"/>
              <a:t> direction</a:t>
            </a:r>
          </a:p>
          <a:p>
            <a:r>
              <a:rPr lang="en-US" dirty="0"/>
              <a:t>One of these (n-1)-cubes represents all subsets *without* the new vertex (it is the original hypercube before adding the new vertex) – call it the ``lower cube’’</a:t>
            </a:r>
          </a:p>
          <a:p>
            <a:r>
              <a:rPr lang="en-US" dirty="0"/>
              <a:t>The other (n-1)-cube represents all subsets *with* the new vertex</a:t>
            </a:r>
          </a:p>
          <a:p>
            <a:pPr marL="0" indent="0">
              <a:buNone/>
            </a:pPr>
            <a:r>
              <a:rPr lang="en-US" dirty="0"/>
              <a:t> </a:t>
            </a:r>
          </a:p>
        </p:txBody>
      </p:sp>
    </p:spTree>
    <p:extLst>
      <p:ext uri="{BB962C8B-B14F-4D97-AF65-F5344CB8AC3E}">
        <p14:creationId xmlns:p14="http://schemas.microsoft.com/office/powerpoint/2010/main" val="4228088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E5758-C10B-8542-06DD-14BA5BAC6A1E}"/>
              </a:ext>
            </a:extLst>
          </p:cNvPr>
          <p:cNvPicPr>
            <a:picLocks noChangeAspect="1"/>
          </p:cNvPicPr>
          <p:nvPr/>
        </p:nvPicPr>
        <p:blipFill>
          <a:blip r:embed="rId2"/>
          <a:stretch>
            <a:fillRect/>
          </a:stretch>
        </p:blipFill>
        <p:spPr>
          <a:xfrm>
            <a:off x="1460808" y="379092"/>
            <a:ext cx="9110547" cy="6478908"/>
          </a:xfrm>
          <a:prstGeom prst="rect">
            <a:avLst/>
          </a:prstGeom>
        </p:spPr>
      </p:pic>
    </p:spTree>
    <p:extLst>
      <p:ext uri="{BB962C8B-B14F-4D97-AF65-F5344CB8AC3E}">
        <p14:creationId xmlns:p14="http://schemas.microsoft.com/office/powerpoint/2010/main" val="704503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iagram, line, plan&#10;&#10;Description automatically generated">
            <a:extLst>
              <a:ext uri="{FF2B5EF4-FFF2-40B4-BE49-F238E27FC236}">
                <a16:creationId xmlns:a16="http://schemas.microsoft.com/office/drawing/2014/main" id="{F92C48F6-3B2B-DF67-5D8C-4A0DB7E8D84D}"/>
              </a:ext>
            </a:extLst>
          </p:cNvPr>
          <p:cNvPicPr>
            <a:picLocks noChangeAspect="1"/>
          </p:cNvPicPr>
          <p:nvPr/>
        </p:nvPicPr>
        <p:blipFill>
          <a:blip r:embed="rId3"/>
          <a:stretch>
            <a:fillRect/>
          </a:stretch>
        </p:blipFill>
        <p:spPr>
          <a:xfrm>
            <a:off x="3115870" y="0"/>
            <a:ext cx="5960259" cy="6858000"/>
          </a:xfrm>
          <a:prstGeom prst="rect">
            <a:avLst/>
          </a:prstGeom>
        </p:spPr>
      </p:pic>
    </p:spTree>
    <p:extLst>
      <p:ext uri="{BB962C8B-B14F-4D97-AF65-F5344CB8AC3E}">
        <p14:creationId xmlns:p14="http://schemas.microsoft.com/office/powerpoint/2010/main" val="1519702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7CAA88-1F60-29EE-371B-EFA6695F9D03}"/>
              </a:ext>
            </a:extLst>
          </p:cNvPr>
          <p:cNvPicPr>
            <a:picLocks noChangeAspect="1"/>
          </p:cNvPicPr>
          <p:nvPr/>
        </p:nvPicPr>
        <p:blipFill>
          <a:blip r:embed="rId2"/>
          <a:stretch>
            <a:fillRect/>
          </a:stretch>
        </p:blipFill>
        <p:spPr>
          <a:xfrm>
            <a:off x="0" y="258507"/>
            <a:ext cx="8868189" cy="6340985"/>
          </a:xfrm>
          <a:prstGeom prst="rect">
            <a:avLst/>
          </a:prstGeom>
        </p:spPr>
      </p:pic>
      <p:sp>
        <p:nvSpPr>
          <p:cNvPr id="5" name="TextBox 4">
            <a:extLst>
              <a:ext uri="{FF2B5EF4-FFF2-40B4-BE49-F238E27FC236}">
                <a16:creationId xmlns:a16="http://schemas.microsoft.com/office/drawing/2014/main" id="{F20B4AB4-2C96-DB7B-D5A5-148638837D23}"/>
              </a:ext>
            </a:extLst>
          </p:cNvPr>
          <p:cNvSpPr txBox="1"/>
          <p:nvPr/>
        </p:nvSpPr>
        <p:spPr>
          <a:xfrm>
            <a:off x="9273209" y="347870"/>
            <a:ext cx="2564295" cy="1754326"/>
          </a:xfrm>
          <a:prstGeom prst="rect">
            <a:avLst/>
          </a:prstGeom>
          <a:noFill/>
        </p:spPr>
        <p:txBody>
          <a:bodyPr wrap="square" rtlCol="0">
            <a:spAutoFit/>
          </a:bodyPr>
          <a:lstStyle/>
          <a:p>
            <a:r>
              <a:rPr lang="en-US" dirty="0"/>
              <a:t>Pivotal edges from “flipping membership of 5” are </a:t>
            </a:r>
            <a:r>
              <a:rPr lang="en-US" dirty="0" err="1"/>
              <a:t>coloured</a:t>
            </a:r>
            <a:r>
              <a:rPr lang="en-US" dirty="0"/>
              <a:t> in red – note these are the (only) edges between the lower and upper cubes… </a:t>
            </a:r>
          </a:p>
        </p:txBody>
      </p:sp>
    </p:spTree>
    <p:extLst>
      <p:ext uri="{BB962C8B-B14F-4D97-AF65-F5344CB8AC3E}">
        <p14:creationId xmlns:p14="http://schemas.microsoft.com/office/powerpoint/2010/main" val="3442318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3A519-B3AC-ABB1-E2E6-8977AF1164F4}"/>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2A6E6CDF-CDDF-2953-4663-FCD301FD36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867" y="537998"/>
            <a:ext cx="5981700" cy="5067300"/>
          </a:xfrm>
          <a:prstGeom prst="rect">
            <a:avLst/>
          </a:prstGeom>
        </p:spPr>
      </p:pic>
      <p:sp>
        <p:nvSpPr>
          <p:cNvPr id="6" name="TextBox 5">
            <a:extLst>
              <a:ext uri="{FF2B5EF4-FFF2-40B4-BE49-F238E27FC236}">
                <a16:creationId xmlns:a16="http://schemas.microsoft.com/office/drawing/2014/main" id="{7BA1A8AB-005F-1484-2F1C-983C87C8EFA6}"/>
              </a:ext>
            </a:extLst>
          </p:cNvPr>
          <p:cNvSpPr txBox="1"/>
          <p:nvPr/>
        </p:nvSpPr>
        <p:spPr>
          <a:xfrm>
            <a:off x="1619794" y="5605298"/>
            <a:ext cx="3278777" cy="246221"/>
          </a:xfrm>
          <a:prstGeom prst="rect">
            <a:avLst/>
          </a:prstGeom>
          <a:noFill/>
        </p:spPr>
        <p:txBody>
          <a:bodyPr wrap="square" rtlCol="0">
            <a:spAutoFit/>
          </a:bodyPr>
          <a:lstStyle/>
          <a:p>
            <a:r>
              <a:rPr lang="en-US" sz="1000" dirty="0"/>
              <a:t>Slightly modified from diagram of Felix Reidl – circa 2020</a:t>
            </a:r>
          </a:p>
        </p:txBody>
      </p:sp>
      <p:sp>
        <p:nvSpPr>
          <p:cNvPr id="7" name="TextBox 6">
            <a:extLst>
              <a:ext uri="{FF2B5EF4-FFF2-40B4-BE49-F238E27FC236}">
                <a16:creationId xmlns:a16="http://schemas.microsoft.com/office/drawing/2014/main" id="{B6729D17-702A-DCD6-2868-2085DB92083F}"/>
              </a:ext>
            </a:extLst>
          </p:cNvPr>
          <p:cNvSpPr txBox="1"/>
          <p:nvPr/>
        </p:nvSpPr>
        <p:spPr>
          <a:xfrm>
            <a:off x="2070538" y="115614"/>
            <a:ext cx="7136524" cy="369332"/>
          </a:xfrm>
          <a:prstGeom prst="rect">
            <a:avLst/>
          </a:prstGeom>
          <a:noFill/>
        </p:spPr>
        <p:txBody>
          <a:bodyPr wrap="square" rtlCol="0">
            <a:spAutoFit/>
          </a:bodyPr>
          <a:lstStyle/>
          <a:p>
            <a:r>
              <a:rPr lang="en-US" dirty="0"/>
              <a:t>Hierarchy of “complexity”/niceness – for `Sparse’ graphs</a:t>
            </a:r>
          </a:p>
        </p:txBody>
      </p:sp>
      <p:cxnSp>
        <p:nvCxnSpPr>
          <p:cNvPr id="3" name="Straight Arrow Connector 2">
            <a:extLst>
              <a:ext uri="{FF2B5EF4-FFF2-40B4-BE49-F238E27FC236}">
                <a16:creationId xmlns:a16="http://schemas.microsoft.com/office/drawing/2014/main" id="{023B7EFB-C829-440F-DA7D-3287ADB1B7D2}"/>
              </a:ext>
            </a:extLst>
          </p:cNvPr>
          <p:cNvCxnSpPr/>
          <p:nvPr/>
        </p:nvCxnSpPr>
        <p:spPr>
          <a:xfrm flipH="1">
            <a:off x="6096000" y="4046483"/>
            <a:ext cx="3300248" cy="1261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0564B11-B8A2-A1B4-390B-7A302F8771CF}"/>
              </a:ext>
            </a:extLst>
          </p:cNvPr>
          <p:cNvSpPr txBox="1"/>
          <p:nvPr/>
        </p:nvSpPr>
        <p:spPr>
          <a:xfrm>
            <a:off x="9396248" y="3668110"/>
            <a:ext cx="2049517" cy="923330"/>
          </a:xfrm>
          <a:prstGeom prst="rect">
            <a:avLst/>
          </a:prstGeom>
          <a:noFill/>
        </p:spPr>
        <p:txBody>
          <a:bodyPr wrap="square" rtlCol="0">
            <a:spAutoFit/>
          </a:bodyPr>
          <a:lstStyle/>
          <a:p>
            <a:r>
              <a:rPr lang="en-US" dirty="0"/>
              <a:t>Very, Very, Very nice – trivial to deal with</a:t>
            </a:r>
          </a:p>
        </p:txBody>
      </p:sp>
      <p:cxnSp>
        <p:nvCxnSpPr>
          <p:cNvPr id="8" name="Straight Arrow Connector 7">
            <a:extLst>
              <a:ext uri="{FF2B5EF4-FFF2-40B4-BE49-F238E27FC236}">
                <a16:creationId xmlns:a16="http://schemas.microsoft.com/office/drawing/2014/main" id="{38F4E2F1-7310-FC2B-FBD6-3E7561AED89D}"/>
              </a:ext>
            </a:extLst>
          </p:cNvPr>
          <p:cNvCxnSpPr/>
          <p:nvPr/>
        </p:nvCxnSpPr>
        <p:spPr>
          <a:xfrm flipH="1" flipV="1">
            <a:off x="4109545" y="1187669"/>
            <a:ext cx="5686096" cy="136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E948C1-47B3-6794-5720-937BF32C4EDB}"/>
              </a:ext>
            </a:extLst>
          </p:cNvPr>
          <p:cNvSpPr txBox="1"/>
          <p:nvPr/>
        </p:nvSpPr>
        <p:spPr>
          <a:xfrm>
            <a:off x="10068910" y="1156138"/>
            <a:ext cx="1975945" cy="1200329"/>
          </a:xfrm>
          <a:prstGeom prst="rect">
            <a:avLst/>
          </a:prstGeom>
          <a:noFill/>
        </p:spPr>
        <p:txBody>
          <a:bodyPr wrap="square" rtlCol="0">
            <a:spAutoFit/>
          </a:bodyPr>
          <a:lstStyle/>
          <a:p>
            <a:r>
              <a:rPr lang="en-US" dirty="0"/>
              <a:t>Still – “nice” – fixed parameter tractable for example</a:t>
            </a:r>
          </a:p>
        </p:txBody>
      </p:sp>
      <p:cxnSp>
        <p:nvCxnSpPr>
          <p:cNvPr id="10" name="Straight Arrow Connector 9">
            <a:extLst>
              <a:ext uri="{FF2B5EF4-FFF2-40B4-BE49-F238E27FC236}">
                <a16:creationId xmlns:a16="http://schemas.microsoft.com/office/drawing/2014/main" id="{57C9412C-5B2B-F244-6D22-ACD13EFD8887}"/>
              </a:ext>
            </a:extLst>
          </p:cNvPr>
          <p:cNvCxnSpPr>
            <a:cxnSpLocks/>
          </p:cNvCxnSpPr>
          <p:nvPr/>
        </p:nvCxnSpPr>
        <p:spPr>
          <a:xfrm>
            <a:off x="7357241" y="872359"/>
            <a:ext cx="0" cy="5055475"/>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65F4FE62-2971-12A2-7E2B-B5AF40FD1FA5}"/>
              </a:ext>
            </a:extLst>
          </p:cNvPr>
          <p:cNvSpPr txBox="1"/>
          <p:nvPr/>
        </p:nvSpPr>
        <p:spPr>
          <a:xfrm>
            <a:off x="7357241" y="5927834"/>
            <a:ext cx="1162594" cy="369332"/>
          </a:xfrm>
          <a:prstGeom prst="rect">
            <a:avLst/>
          </a:prstGeom>
          <a:noFill/>
        </p:spPr>
        <p:txBody>
          <a:bodyPr wrap="square" rtlCol="0">
            <a:spAutoFit/>
          </a:bodyPr>
          <a:lstStyle/>
          <a:p>
            <a:r>
              <a:rPr lang="en-US" dirty="0"/>
              <a:t>“Nicety”</a:t>
            </a:r>
          </a:p>
        </p:txBody>
      </p:sp>
      <p:cxnSp>
        <p:nvCxnSpPr>
          <p:cNvPr id="2" name="Straight Arrow Connector 1">
            <a:extLst>
              <a:ext uri="{FF2B5EF4-FFF2-40B4-BE49-F238E27FC236}">
                <a16:creationId xmlns:a16="http://schemas.microsoft.com/office/drawing/2014/main" id="{39D99CEA-D2F8-7454-B082-95B718C86B21}"/>
              </a:ext>
            </a:extLst>
          </p:cNvPr>
          <p:cNvCxnSpPr>
            <a:cxnSpLocks/>
          </p:cNvCxnSpPr>
          <p:nvPr/>
        </p:nvCxnSpPr>
        <p:spPr>
          <a:xfrm flipV="1">
            <a:off x="8438606" y="718457"/>
            <a:ext cx="0" cy="4886841"/>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D0EAF003-B14F-447D-39FE-DCE7BBBAA510}"/>
              </a:ext>
            </a:extLst>
          </p:cNvPr>
          <p:cNvSpPr txBox="1"/>
          <p:nvPr/>
        </p:nvSpPr>
        <p:spPr>
          <a:xfrm>
            <a:off x="8428547" y="531599"/>
            <a:ext cx="2628335" cy="369332"/>
          </a:xfrm>
          <a:prstGeom prst="rect">
            <a:avLst/>
          </a:prstGeom>
          <a:noFill/>
        </p:spPr>
        <p:txBody>
          <a:bodyPr wrap="square" rtlCol="0">
            <a:spAutoFit/>
          </a:bodyPr>
          <a:lstStyle/>
          <a:p>
            <a:r>
              <a:rPr lang="en-US" dirty="0"/>
              <a:t>Expressivity/Complexity</a:t>
            </a:r>
          </a:p>
        </p:txBody>
      </p:sp>
    </p:spTree>
    <p:extLst>
      <p:ext uri="{BB962C8B-B14F-4D97-AF65-F5344CB8AC3E}">
        <p14:creationId xmlns:p14="http://schemas.microsoft.com/office/powerpoint/2010/main" val="28514750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6852DF6-D080-2DEE-2A23-008673558AC7}"/>
                  </a:ext>
                </a:extLst>
              </p14:cNvPr>
              <p14:cNvContentPartPr/>
              <p14:nvPr/>
            </p14:nvContentPartPr>
            <p14:xfrm>
              <a:off x="5488560" y="2366280"/>
              <a:ext cx="1322280" cy="772920"/>
            </p14:xfrm>
          </p:contentPart>
        </mc:Choice>
        <mc:Fallback xmlns="">
          <p:pic>
            <p:nvPicPr>
              <p:cNvPr id="4" name="Ink 3">
                <a:extLst>
                  <a:ext uri="{FF2B5EF4-FFF2-40B4-BE49-F238E27FC236}">
                    <a16:creationId xmlns:a16="http://schemas.microsoft.com/office/drawing/2014/main" id="{96852DF6-D080-2DEE-2A23-008673558AC7}"/>
                  </a:ext>
                </a:extLst>
              </p:cNvPr>
              <p:cNvPicPr/>
              <p:nvPr/>
            </p:nvPicPr>
            <p:blipFill>
              <a:blip r:embed="rId3"/>
              <a:stretch>
                <a:fillRect/>
              </a:stretch>
            </p:blipFill>
            <p:spPr>
              <a:xfrm>
                <a:off x="5472720" y="2302920"/>
                <a:ext cx="1353600" cy="899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318CA89-5775-4C86-2A35-688B68B11470}"/>
                  </a:ext>
                </a:extLst>
              </p14:cNvPr>
              <p14:cNvContentPartPr/>
              <p14:nvPr/>
            </p14:nvContentPartPr>
            <p14:xfrm>
              <a:off x="488880" y="2433240"/>
              <a:ext cx="435960" cy="85320"/>
            </p14:xfrm>
          </p:contentPart>
        </mc:Choice>
        <mc:Fallback xmlns="">
          <p:pic>
            <p:nvPicPr>
              <p:cNvPr id="5" name="Ink 4">
                <a:extLst>
                  <a:ext uri="{FF2B5EF4-FFF2-40B4-BE49-F238E27FC236}">
                    <a16:creationId xmlns:a16="http://schemas.microsoft.com/office/drawing/2014/main" id="{0318CA89-5775-4C86-2A35-688B68B11470}"/>
                  </a:ext>
                </a:extLst>
              </p:cNvPr>
              <p:cNvPicPr/>
              <p:nvPr/>
            </p:nvPicPr>
            <p:blipFill>
              <a:blip r:embed="rId5"/>
              <a:stretch>
                <a:fillRect/>
              </a:stretch>
            </p:blipFill>
            <p:spPr>
              <a:xfrm>
                <a:off x="473040" y="2369880"/>
                <a:ext cx="4672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303148C-CB81-93CB-C039-DE33460BE426}"/>
                  </a:ext>
                </a:extLst>
              </p14:cNvPr>
              <p14:cNvContentPartPr/>
              <p14:nvPr/>
            </p14:nvContentPartPr>
            <p14:xfrm>
              <a:off x="1161000" y="2348640"/>
              <a:ext cx="299880" cy="360000"/>
            </p14:xfrm>
          </p:contentPart>
        </mc:Choice>
        <mc:Fallback xmlns="">
          <p:pic>
            <p:nvPicPr>
              <p:cNvPr id="6" name="Ink 5">
                <a:extLst>
                  <a:ext uri="{FF2B5EF4-FFF2-40B4-BE49-F238E27FC236}">
                    <a16:creationId xmlns:a16="http://schemas.microsoft.com/office/drawing/2014/main" id="{B303148C-CB81-93CB-C039-DE33460BE426}"/>
                  </a:ext>
                </a:extLst>
              </p:cNvPr>
              <p:cNvPicPr/>
              <p:nvPr/>
            </p:nvPicPr>
            <p:blipFill>
              <a:blip r:embed="rId7"/>
              <a:stretch>
                <a:fillRect/>
              </a:stretch>
            </p:blipFill>
            <p:spPr>
              <a:xfrm>
                <a:off x="1145160" y="2285280"/>
                <a:ext cx="33120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3B61505-C4C3-23B5-433C-947590DA3EFC}"/>
                  </a:ext>
                </a:extLst>
              </p14:cNvPr>
              <p14:cNvContentPartPr/>
              <p14:nvPr/>
            </p14:nvContentPartPr>
            <p14:xfrm>
              <a:off x="1453320" y="2683440"/>
              <a:ext cx="226080" cy="201240"/>
            </p14:xfrm>
          </p:contentPart>
        </mc:Choice>
        <mc:Fallback xmlns="">
          <p:pic>
            <p:nvPicPr>
              <p:cNvPr id="7" name="Ink 6">
                <a:extLst>
                  <a:ext uri="{FF2B5EF4-FFF2-40B4-BE49-F238E27FC236}">
                    <a16:creationId xmlns:a16="http://schemas.microsoft.com/office/drawing/2014/main" id="{B3B61505-C4C3-23B5-433C-947590DA3EFC}"/>
                  </a:ext>
                </a:extLst>
              </p:cNvPr>
              <p:cNvPicPr/>
              <p:nvPr/>
            </p:nvPicPr>
            <p:blipFill>
              <a:blip r:embed="rId9"/>
              <a:stretch>
                <a:fillRect/>
              </a:stretch>
            </p:blipFill>
            <p:spPr>
              <a:xfrm>
                <a:off x="1437480" y="2620080"/>
                <a:ext cx="2574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1BB9629-B7DD-4E88-A5EF-5417F14F83C7}"/>
                  </a:ext>
                </a:extLst>
              </p14:cNvPr>
              <p14:cNvContentPartPr/>
              <p14:nvPr/>
            </p14:nvContentPartPr>
            <p14:xfrm>
              <a:off x="1379880" y="2710080"/>
              <a:ext cx="125640" cy="25200"/>
            </p14:xfrm>
          </p:contentPart>
        </mc:Choice>
        <mc:Fallback xmlns="">
          <p:pic>
            <p:nvPicPr>
              <p:cNvPr id="8" name="Ink 7">
                <a:extLst>
                  <a:ext uri="{FF2B5EF4-FFF2-40B4-BE49-F238E27FC236}">
                    <a16:creationId xmlns:a16="http://schemas.microsoft.com/office/drawing/2014/main" id="{A1BB9629-B7DD-4E88-A5EF-5417F14F83C7}"/>
                  </a:ext>
                </a:extLst>
              </p:cNvPr>
              <p:cNvPicPr/>
              <p:nvPr/>
            </p:nvPicPr>
            <p:blipFill>
              <a:blip r:embed="rId11"/>
              <a:stretch>
                <a:fillRect/>
              </a:stretch>
            </p:blipFill>
            <p:spPr>
              <a:xfrm>
                <a:off x="1364040" y="2646720"/>
                <a:ext cx="156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8E18802A-7E48-6C15-6F6D-2CE724A8AF26}"/>
                  </a:ext>
                </a:extLst>
              </p14:cNvPr>
              <p14:cNvContentPartPr/>
              <p14:nvPr/>
            </p14:nvContentPartPr>
            <p14:xfrm>
              <a:off x="9237960" y="2312640"/>
              <a:ext cx="1056240" cy="728280"/>
            </p14:xfrm>
          </p:contentPart>
        </mc:Choice>
        <mc:Fallback xmlns="">
          <p:pic>
            <p:nvPicPr>
              <p:cNvPr id="9" name="Ink 8">
                <a:extLst>
                  <a:ext uri="{FF2B5EF4-FFF2-40B4-BE49-F238E27FC236}">
                    <a16:creationId xmlns:a16="http://schemas.microsoft.com/office/drawing/2014/main" id="{8E18802A-7E48-6C15-6F6D-2CE724A8AF26}"/>
                  </a:ext>
                </a:extLst>
              </p:cNvPr>
              <p:cNvPicPr/>
              <p:nvPr/>
            </p:nvPicPr>
            <p:blipFill>
              <a:blip r:embed="rId13"/>
              <a:stretch>
                <a:fillRect/>
              </a:stretch>
            </p:blipFill>
            <p:spPr>
              <a:xfrm>
                <a:off x="9222120" y="2249280"/>
                <a:ext cx="1087560" cy="855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A56FC46-5B19-28D1-1ABE-5DF46048E2BD}"/>
                  </a:ext>
                </a:extLst>
              </p14:cNvPr>
              <p14:cNvContentPartPr/>
              <p14:nvPr/>
            </p14:nvContentPartPr>
            <p14:xfrm>
              <a:off x="334800" y="325800"/>
              <a:ext cx="10437480" cy="5541480"/>
            </p14:xfrm>
          </p:contentPart>
        </mc:Choice>
        <mc:Fallback xmlns="">
          <p:pic>
            <p:nvPicPr>
              <p:cNvPr id="10" name="Ink 9">
                <a:extLst>
                  <a:ext uri="{FF2B5EF4-FFF2-40B4-BE49-F238E27FC236}">
                    <a16:creationId xmlns:a16="http://schemas.microsoft.com/office/drawing/2014/main" id="{DA56FC46-5B19-28D1-1ABE-5DF46048E2BD}"/>
                  </a:ext>
                </a:extLst>
              </p:cNvPr>
              <p:cNvPicPr/>
              <p:nvPr/>
            </p:nvPicPr>
            <p:blipFill>
              <a:blip r:embed="rId15"/>
              <a:stretch>
                <a:fillRect/>
              </a:stretch>
            </p:blipFill>
            <p:spPr>
              <a:xfrm>
                <a:off x="325440" y="316440"/>
                <a:ext cx="10456200" cy="5560200"/>
              </a:xfrm>
              <a:prstGeom prst="rect">
                <a:avLst/>
              </a:prstGeom>
            </p:spPr>
          </p:pic>
        </mc:Fallback>
      </mc:AlternateContent>
      <p:sp>
        <p:nvSpPr>
          <p:cNvPr id="2" name="TextBox 1">
            <a:extLst>
              <a:ext uri="{FF2B5EF4-FFF2-40B4-BE49-F238E27FC236}">
                <a16:creationId xmlns:a16="http://schemas.microsoft.com/office/drawing/2014/main" id="{F1330E5D-5A14-1306-B98E-592DC211DA5A}"/>
              </a:ext>
            </a:extLst>
          </p:cNvPr>
          <p:cNvSpPr txBox="1"/>
          <p:nvPr/>
        </p:nvSpPr>
        <p:spPr>
          <a:xfrm>
            <a:off x="1183064" y="6202080"/>
            <a:ext cx="9933272" cy="369332"/>
          </a:xfrm>
          <a:prstGeom prst="rect">
            <a:avLst/>
          </a:prstGeom>
          <a:noFill/>
        </p:spPr>
        <p:txBody>
          <a:bodyPr wrap="square" rtlCol="0">
            <a:spAutoFit/>
          </a:bodyPr>
          <a:lstStyle/>
          <a:p>
            <a:r>
              <a:rPr lang="en-US" dirty="0"/>
              <a:t>(The lower cube of EITHER a) independence complex of 00010….   OR 00011… constructible hypergraphs</a:t>
            </a:r>
          </a:p>
        </p:txBody>
      </p:sp>
    </p:spTree>
    <p:extLst>
      <p:ext uri="{BB962C8B-B14F-4D97-AF65-F5344CB8AC3E}">
        <p14:creationId xmlns:p14="http://schemas.microsoft.com/office/powerpoint/2010/main" val="811795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6852DF6-D080-2DEE-2A23-008673558AC7}"/>
                  </a:ext>
                </a:extLst>
              </p14:cNvPr>
              <p14:cNvContentPartPr/>
              <p14:nvPr/>
            </p14:nvContentPartPr>
            <p14:xfrm>
              <a:off x="5488560" y="2366280"/>
              <a:ext cx="1322280" cy="772920"/>
            </p14:xfrm>
          </p:contentPart>
        </mc:Choice>
        <mc:Fallback xmlns="">
          <p:pic>
            <p:nvPicPr>
              <p:cNvPr id="4" name="Ink 3">
                <a:extLst>
                  <a:ext uri="{FF2B5EF4-FFF2-40B4-BE49-F238E27FC236}">
                    <a16:creationId xmlns:a16="http://schemas.microsoft.com/office/drawing/2014/main" id="{96852DF6-D080-2DEE-2A23-008673558AC7}"/>
                  </a:ext>
                </a:extLst>
              </p:cNvPr>
              <p:cNvPicPr/>
              <p:nvPr/>
            </p:nvPicPr>
            <p:blipFill>
              <a:blip r:embed="rId3"/>
              <a:stretch>
                <a:fillRect/>
              </a:stretch>
            </p:blipFill>
            <p:spPr>
              <a:xfrm>
                <a:off x="5472720" y="2302920"/>
                <a:ext cx="1353600" cy="899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318CA89-5775-4C86-2A35-688B68B11470}"/>
                  </a:ext>
                </a:extLst>
              </p14:cNvPr>
              <p14:cNvContentPartPr/>
              <p14:nvPr/>
            </p14:nvContentPartPr>
            <p14:xfrm>
              <a:off x="488880" y="2433240"/>
              <a:ext cx="435960" cy="85320"/>
            </p14:xfrm>
          </p:contentPart>
        </mc:Choice>
        <mc:Fallback xmlns="">
          <p:pic>
            <p:nvPicPr>
              <p:cNvPr id="5" name="Ink 4">
                <a:extLst>
                  <a:ext uri="{FF2B5EF4-FFF2-40B4-BE49-F238E27FC236}">
                    <a16:creationId xmlns:a16="http://schemas.microsoft.com/office/drawing/2014/main" id="{0318CA89-5775-4C86-2A35-688B68B11470}"/>
                  </a:ext>
                </a:extLst>
              </p:cNvPr>
              <p:cNvPicPr/>
              <p:nvPr/>
            </p:nvPicPr>
            <p:blipFill>
              <a:blip r:embed="rId5"/>
              <a:stretch>
                <a:fillRect/>
              </a:stretch>
            </p:blipFill>
            <p:spPr>
              <a:xfrm>
                <a:off x="473040" y="2369880"/>
                <a:ext cx="4672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303148C-CB81-93CB-C039-DE33460BE426}"/>
                  </a:ext>
                </a:extLst>
              </p14:cNvPr>
              <p14:cNvContentPartPr/>
              <p14:nvPr/>
            </p14:nvContentPartPr>
            <p14:xfrm>
              <a:off x="1161000" y="2348640"/>
              <a:ext cx="299880" cy="360000"/>
            </p14:xfrm>
          </p:contentPart>
        </mc:Choice>
        <mc:Fallback xmlns="">
          <p:pic>
            <p:nvPicPr>
              <p:cNvPr id="6" name="Ink 5">
                <a:extLst>
                  <a:ext uri="{FF2B5EF4-FFF2-40B4-BE49-F238E27FC236}">
                    <a16:creationId xmlns:a16="http://schemas.microsoft.com/office/drawing/2014/main" id="{B303148C-CB81-93CB-C039-DE33460BE426}"/>
                  </a:ext>
                </a:extLst>
              </p:cNvPr>
              <p:cNvPicPr/>
              <p:nvPr/>
            </p:nvPicPr>
            <p:blipFill>
              <a:blip r:embed="rId7"/>
              <a:stretch>
                <a:fillRect/>
              </a:stretch>
            </p:blipFill>
            <p:spPr>
              <a:xfrm>
                <a:off x="1145160" y="2285280"/>
                <a:ext cx="33120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3B61505-C4C3-23B5-433C-947590DA3EFC}"/>
                  </a:ext>
                </a:extLst>
              </p14:cNvPr>
              <p14:cNvContentPartPr/>
              <p14:nvPr/>
            </p14:nvContentPartPr>
            <p14:xfrm>
              <a:off x="1453320" y="2683440"/>
              <a:ext cx="226080" cy="201240"/>
            </p14:xfrm>
          </p:contentPart>
        </mc:Choice>
        <mc:Fallback xmlns="">
          <p:pic>
            <p:nvPicPr>
              <p:cNvPr id="7" name="Ink 6">
                <a:extLst>
                  <a:ext uri="{FF2B5EF4-FFF2-40B4-BE49-F238E27FC236}">
                    <a16:creationId xmlns:a16="http://schemas.microsoft.com/office/drawing/2014/main" id="{B3B61505-C4C3-23B5-433C-947590DA3EFC}"/>
                  </a:ext>
                </a:extLst>
              </p:cNvPr>
              <p:cNvPicPr/>
              <p:nvPr/>
            </p:nvPicPr>
            <p:blipFill>
              <a:blip r:embed="rId9"/>
              <a:stretch>
                <a:fillRect/>
              </a:stretch>
            </p:blipFill>
            <p:spPr>
              <a:xfrm>
                <a:off x="1437480" y="2620080"/>
                <a:ext cx="2574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1BB9629-B7DD-4E88-A5EF-5417F14F83C7}"/>
                  </a:ext>
                </a:extLst>
              </p14:cNvPr>
              <p14:cNvContentPartPr/>
              <p14:nvPr/>
            </p14:nvContentPartPr>
            <p14:xfrm>
              <a:off x="1379880" y="2710080"/>
              <a:ext cx="125640" cy="25200"/>
            </p14:xfrm>
          </p:contentPart>
        </mc:Choice>
        <mc:Fallback xmlns="">
          <p:pic>
            <p:nvPicPr>
              <p:cNvPr id="8" name="Ink 7">
                <a:extLst>
                  <a:ext uri="{FF2B5EF4-FFF2-40B4-BE49-F238E27FC236}">
                    <a16:creationId xmlns:a16="http://schemas.microsoft.com/office/drawing/2014/main" id="{A1BB9629-B7DD-4E88-A5EF-5417F14F83C7}"/>
                  </a:ext>
                </a:extLst>
              </p:cNvPr>
              <p:cNvPicPr/>
              <p:nvPr/>
            </p:nvPicPr>
            <p:blipFill>
              <a:blip r:embed="rId11"/>
              <a:stretch>
                <a:fillRect/>
              </a:stretch>
            </p:blipFill>
            <p:spPr>
              <a:xfrm>
                <a:off x="1364040" y="2646720"/>
                <a:ext cx="156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8E18802A-7E48-6C15-6F6D-2CE724A8AF26}"/>
                  </a:ext>
                </a:extLst>
              </p14:cNvPr>
              <p14:cNvContentPartPr/>
              <p14:nvPr/>
            </p14:nvContentPartPr>
            <p14:xfrm>
              <a:off x="9237960" y="2312640"/>
              <a:ext cx="1056240" cy="728280"/>
            </p14:xfrm>
          </p:contentPart>
        </mc:Choice>
        <mc:Fallback xmlns="">
          <p:pic>
            <p:nvPicPr>
              <p:cNvPr id="9" name="Ink 8">
                <a:extLst>
                  <a:ext uri="{FF2B5EF4-FFF2-40B4-BE49-F238E27FC236}">
                    <a16:creationId xmlns:a16="http://schemas.microsoft.com/office/drawing/2014/main" id="{8E18802A-7E48-6C15-6F6D-2CE724A8AF26}"/>
                  </a:ext>
                </a:extLst>
              </p:cNvPr>
              <p:cNvPicPr/>
              <p:nvPr/>
            </p:nvPicPr>
            <p:blipFill>
              <a:blip r:embed="rId13"/>
              <a:stretch>
                <a:fillRect/>
              </a:stretch>
            </p:blipFill>
            <p:spPr>
              <a:xfrm>
                <a:off x="9222120" y="2249280"/>
                <a:ext cx="1087560" cy="855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A56FC46-5B19-28D1-1ABE-5DF46048E2BD}"/>
                  </a:ext>
                </a:extLst>
              </p14:cNvPr>
              <p14:cNvContentPartPr/>
              <p14:nvPr/>
            </p14:nvContentPartPr>
            <p14:xfrm>
              <a:off x="334800" y="325800"/>
              <a:ext cx="10437480" cy="5541480"/>
            </p14:xfrm>
          </p:contentPart>
        </mc:Choice>
        <mc:Fallback xmlns="">
          <p:pic>
            <p:nvPicPr>
              <p:cNvPr id="10" name="Ink 9">
                <a:extLst>
                  <a:ext uri="{FF2B5EF4-FFF2-40B4-BE49-F238E27FC236}">
                    <a16:creationId xmlns:a16="http://schemas.microsoft.com/office/drawing/2014/main" id="{DA56FC46-5B19-28D1-1ABE-5DF46048E2BD}"/>
                  </a:ext>
                </a:extLst>
              </p:cNvPr>
              <p:cNvPicPr/>
              <p:nvPr/>
            </p:nvPicPr>
            <p:blipFill>
              <a:blip r:embed="rId15"/>
              <a:stretch>
                <a:fillRect/>
              </a:stretch>
            </p:blipFill>
            <p:spPr>
              <a:xfrm>
                <a:off x="325440" y="316440"/>
                <a:ext cx="10456200" cy="556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721C3106-212C-941A-0A14-47760D2CB343}"/>
                  </a:ext>
                </a:extLst>
              </p14:cNvPr>
              <p14:cNvContentPartPr/>
              <p14:nvPr/>
            </p14:nvContentPartPr>
            <p14:xfrm>
              <a:off x="7645680" y="379440"/>
              <a:ext cx="281880" cy="397800"/>
            </p14:xfrm>
          </p:contentPart>
        </mc:Choice>
        <mc:Fallback xmlns="">
          <p:pic>
            <p:nvPicPr>
              <p:cNvPr id="11" name="Ink 10">
                <a:extLst>
                  <a:ext uri="{FF2B5EF4-FFF2-40B4-BE49-F238E27FC236}">
                    <a16:creationId xmlns:a16="http://schemas.microsoft.com/office/drawing/2014/main" id="{721C3106-212C-941A-0A14-47760D2CB343}"/>
                  </a:ext>
                </a:extLst>
              </p:cNvPr>
              <p:cNvPicPr/>
              <p:nvPr/>
            </p:nvPicPr>
            <p:blipFill>
              <a:blip r:embed="rId17"/>
              <a:stretch>
                <a:fillRect/>
              </a:stretch>
            </p:blipFill>
            <p:spPr>
              <a:xfrm>
                <a:off x="7629840" y="316080"/>
                <a:ext cx="31320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91717B01-1D61-881C-E926-CDD465B5A694}"/>
                  </a:ext>
                </a:extLst>
              </p14:cNvPr>
              <p14:cNvContentPartPr/>
              <p14:nvPr/>
            </p14:nvContentPartPr>
            <p14:xfrm>
              <a:off x="7784280" y="352800"/>
              <a:ext cx="250200" cy="27000"/>
            </p14:xfrm>
          </p:contentPart>
        </mc:Choice>
        <mc:Fallback xmlns="">
          <p:pic>
            <p:nvPicPr>
              <p:cNvPr id="12" name="Ink 11">
                <a:extLst>
                  <a:ext uri="{FF2B5EF4-FFF2-40B4-BE49-F238E27FC236}">
                    <a16:creationId xmlns:a16="http://schemas.microsoft.com/office/drawing/2014/main" id="{91717B01-1D61-881C-E926-CDD465B5A694}"/>
                  </a:ext>
                </a:extLst>
              </p:cNvPr>
              <p:cNvPicPr/>
              <p:nvPr/>
            </p:nvPicPr>
            <p:blipFill>
              <a:blip r:embed="rId19"/>
              <a:stretch>
                <a:fillRect/>
              </a:stretch>
            </p:blipFill>
            <p:spPr>
              <a:xfrm>
                <a:off x="7768440" y="289440"/>
                <a:ext cx="2815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09526AC6-9A50-C300-4E6C-41E2B256AEE7}"/>
                  </a:ext>
                </a:extLst>
              </p14:cNvPr>
              <p14:cNvContentPartPr/>
              <p14:nvPr/>
            </p14:nvContentPartPr>
            <p14:xfrm>
              <a:off x="9441000" y="1866240"/>
              <a:ext cx="250560" cy="432000"/>
            </p14:xfrm>
          </p:contentPart>
        </mc:Choice>
        <mc:Fallback xmlns="">
          <p:pic>
            <p:nvPicPr>
              <p:cNvPr id="13" name="Ink 12">
                <a:extLst>
                  <a:ext uri="{FF2B5EF4-FFF2-40B4-BE49-F238E27FC236}">
                    <a16:creationId xmlns:a16="http://schemas.microsoft.com/office/drawing/2014/main" id="{09526AC6-9A50-C300-4E6C-41E2B256AEE7}"/>
                  </a:ext>
                </a:extLst>
              </p:cNvPr>
              <p:cNvPicPr/>
              <p:nvPr/>
            </p:nvPicPr>
            <p:blipFill>
              <a:blip r:embed="rId21"/>
              <a:stretch>
                <a:fillRect/>
              </a:stretch>
            </p:blipFill>
            <p:spPr>
              <a:xfrm>
                <a:off x="9425160" y="1802880"/>
                <a:ext cx="281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E4C586A6-F5F4-A1FD-F035-DB15B8A92538}"/>
                  </a:ext>
                </a:extLst>
              </p14:cNvPr>
              <p14:cNvContentPartPr/>
              <p14:nvPr/>
            </p14:nvContentPartPr>
            <p14:xfrm>
              <a:off x="9548280" y="1759320"/>
              <a:ext cx="321840" cy="93960"/>
            </p14:xfrm>
          </p:contentPart>
        </mc:Choice>
        <mc:Fallback xmlns="">
          <p:pic>
            <p:nvPicPr>
              <p:cNvPr id="14" name="Ink 13">
                <a:extLst>
                  <a:ext uri="{FF2B5EF4-FFF2-40B4-BE49-F238E27FC236}">
                    <a16:creationId xmlns:a16="http://schemas.microsoft.com/office/drawing/2014/main" id="{E4C586A6-F5F4-A1FD-F035-DB15B8A92538}"/>
                  </a:ext>
                </a:extLst>
              </p:cNvPr>
              <p:cNvPicPr/>
              <p:nvPr/>
            </p:nvPicPr>
            <p:blipFill>
              <a:blip r:embed="rId23"/>
              <a:stretch>
                <a:fillRect/>
              </a:stretch>
            </p:blipFill>
            <p:spPr>
              <a:xfrm>
                <a:off x="9532440" y="1695960"/>
                <a:ext cx="3531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7184A623-52CA-721B-6318-90F099365F28}"/>
                  </a:ext>
                </a:extLst>
              </p14:cNvPr>
              <p14:cNvContentPartPr/>
              <p14:nvPr/>
            </p14:nvContentPartPr>
            <p14:xfrm>
              <a:off x="10867680" y="3120840"/>
              <a:ext cx="261720" cy="451440"/>
            </p14:xfrm>
          </p:contentPart>
        </mc:Choice>
        <mc:Fallback xmlns="">
          <p:pic>
            <p:nvPicPr>
              <p:cNvPr id="15" name="Ink 14">
                <a:extLst>
                  <a:ext uri="{FF2B5EF4-FFF2-40B4-BE49-F238E27FC236}">
                    <a16:creationId xmlns:a16="http://schemas.microsoft.com/office/drawing/2014/main" id="{7184A623-52CA-721B-6318-90F099365F28}"/>
                  </a:ext>
                </a:extLst>
              </p:cNvPr>
              <p:cNvPicPr/>
              <p:nvPr/>
            </p:nvPicPr>
            <p:blipFill>
              <a:blip r:embed="rId25"/>
              <a:stretch>
                <a:fillRect/>
              </a:stretch>
            </p:blipFill>
            <p:spPr>
              <a:xfrm>
                <a:off x="10851840" y="3057480"/>
                <a:ext cx="29304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77A0AD58-55C6-629C-1D89-EA46DA23BE36}"/>
                  </a:ext>
                </a:extLst>
              </p14:cNvPr>
              <p14:cNvContentPartPr/>
              <p14:nvPr/>
            </p14:nvContentPartPr>
            <p14:xfrm>
              <a:off x="10995120" y="3027240"/>
              <a:ext cx="237240" cy="67320"/>
            </p14:xfrm>
          </p:contentPart>
        </mc:Choice>
        <mc:Fallback xmlns="">
          <p:pic>
            <p:nvPicPr>
              <p:cNvPr id="16" name="Ink 15">
                <a:extLst>
                  <a:ext uri="{FF2B5EF4-FFF2-40B4-BE49-F238E27FC236}">
                    <a16:creationId xmlns:a16="http://schemas.microsoft.com/office/drawing/2014/main" id="{77A0AD58-55C6-629C-1D89-EA46DA23BE36}"/>
                  </a:ext>
                </a:extLst>
              </p:cNvPr>
              <p:cNvPicPr/>
              <p:nvPr/>
            </p:nvPicPr>
            <p:blipFill>
              <a:blip r:embed="rId27"/>
              <a:stretch>
                <a:fillRect/>
              </a:stretch>
            </p:blipFill>
            <p:spPr>
              <a:xfrm>
                <a:off x="10979280" y="2963880"/>
                <a:ext cx="268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F69B2ED0-7A54-019D-B080-642A0FA55FC3}"/>
                  </a:ext>
                </a:extLst>
              </p14:cNvPr>
              <p14:cNvContentPartPr/>
              <p14:nvPr/>
            </p14:nvContentPartPr>
            <p14:xfrm>
              <a:off x="7341840" y="2018160"/>
              <a:ext cx="183600" cy="393840"/>
            </p14:xfrm>
          </p:contentPart>
        </mc:Choice>
        <mc:Fallback xmlns="">
          <p:pic>
            <p:nvPicPr>
              <p:cNvPr id="17" name="Ink 16">
                <a:extLst>
                  <a:ext uri="{FF2B5EF4-FFF2-40B4-BE49-F238E27FC236}">
                    <a16:creationId xmlns:a16="http://schemas.microsoft.com/office/drawing/2014/main" id="{F69B2ED0-7A54-019D-B080-642A0FA55FC3}"/>
                  </a:ext>
                </a:extLst>
              </p:cNvPr>
              <p:cNvPicPr/>
              <p:nvPr/>
            </p:nvPicPr>
            <p:blipFill>
              <a:blip r:embed="rId29"/>
              <a:stretch>
                <a:fillRect/>
              </a:stretch>
            </p:blipFill>
            <p:spPr>
              <a:xfrm>
                <a:off x="7326000" y="1954800"/>
                <a:ext cx="21492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868484C2-1B69-5675-4E0B-3795D3CDB32F}"/>
                  </a:ext>
                </a:extLst>
              </p14:cNvPr>
              <p14:cNvContentPartPr/>
              <p14:nvPr/>
            </p14:nvContentPartPr>
            <p14:xfrm>
              <a:off x="7392960" y="1924200"/>
              <a:ext cx="347040" cy="129960"/>
            </p14:xfrm>
          </p:contentPart>
        </mc:Choice>
        <mc:Fallback xmlns="">
          <p:pic>
            <p:nvPicPr>
              <p:cNvPr id="18" name="Ink 17">
                <a:extLst>
                  <a:ext uri="{FF2B5EF4-FFF2-40B4-BE49-F238E27FC236}">
                    <a16:creationId xmlns:a16="http://schemas.microsoft.com/office/drawing/2014/main" id="{868484C2-1B69-5675-4E0B-3795D3CDB32F}"/>
                  </a:ext>
                </a:extLst>
              </p:cNvPr>
              <p:cNvPicPr/>
              <p:nvPr/>
            </p:nvPicPr>
            <p:blipFill>
              <a:blip r:embed="rId31"/>
              <a:stretch>
                <a:fillRect/>
              </a:stretch>
            </p:blipFill>
            <p:spPr>
              <a:xfrm>
                <a:off x="7377120" y="1860840"/>
                <a:ext cx="3783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05B1126C-FD31-AC3A-E788-9B82D19D4BF2}"/>
                  </a:ext>
                </a:extLst>
              </p14:cNvPr>
              <p14:cNvContentPartPr/>
              <p14:nvPr/>
            </p14:nvContentPartPr>
            <p14:xfrm>
              <a:off x="5698440" y="1906560"/>
              <a:ext cx="210240" cy="353160"/>
            </p14:xfrm>
          </p:contentPart>
        </mc:Choice>
        <mc:Fallback xmlns="">
          <p:pic>
            <p:nvPicPr>
              <p:cNvPr id="19" name="Ink 18">
                <a:extLst>
                  <a:ext uri="{FF2B5EF4-FFF2-40B4-BE49-F238E27FC236}">
                    <a16:creationId xmlns:a16="http://schemas.microsoft.com/office/drawing/2014/main" id="{05B1126C-FD31-AC3A-E788-9B82D19D4BF2}"/>
                  </a:ext>
                </a:extLst>
              </p:cNvPr>
              <p:cNvPicPr/>
              <p:nvPr/>
            </p:nvPicPr>
            <p:blipFill>
              <a:blip r:embed="rId33"/>
              <a:stretch>
                <a:fillRect/>
              </a:stretch>
            </p:blipFill>
            <p:spPr>
              <a:xfrm>
                <a:off x="5682600" y="1843200"/>
                <a:ext cx="24156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168C8DB-40DA-21AE-A93B-51F475F761FA}"/>
                  </a:ext>
                </a:extLst>
              </p14:cNvPr>
              <p14:cNvContentPartPr/>
              <p14:nvPr/>
            </p14:nvContentPartPr>
            <p14:xfrm>
              <a:off x="5762520" y="1812600"/>
              <a:ext cx="137160" cy="72000"/>
            </p14:xfrm>
          </p:contentPart>
        </mc:Choice>
        <mc:Fallback xmlns="">
          <p:pic>
            <p:nvPicPr>
              <p:cNvPr id="20" name="Ink 19">
                <a:extLst>
                  <a:ext uri="{FF2B5EF4-FFF2-40B4-BE49-F238E27FC236}">
                    <a16:creationId xmlns:a16="http://schemas.microsoft.com/office/drawing/2014/main" id="{9168C8DB-40DA-21AE-A93B-51F475F761FA}"/>
                  </a:ext>
                </a:extLst>
              </p:cNvPr>
              <p:cNvPicPr/>
              <p:nvPr/>
            </p:nvPicPr>
            <p:blipFill>
              <a:blip r:embed="rId35"/>
              <a:stretch>
                <a:fillRect/>
              </a:stretch>
            </p:blipFill>
            <p:spPr>
              <a:xfrm>
                <a:off x="5746680" y="1749240"/>
                <a:ext cx="1684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3839C945-3D55-3586-173A-18812B1F8A4D}"/>
                  </a:ext>
                </a:extLst>
              </p14:cNvPr>
              <p14:cNvContentPartPr/>
              <p14:nvPr/>
            </p14:nvContentPartPr>
            <p14:xfrm>
              <a:off x="4140000" y="1901880"/>
              <a:ext cx="210240" cy="438120"/>
            </p14:xfrm>
          </p:contentPart>
        </mc:Choice>
        <mc:Fallback xmlns="">
          <p:pic>
            <p:nvPicPr>
              <p:cNvPr id="21" name="Ink 20">
                <a:extLst>
                  <a:ext uri="{FF2B5EF4-FFF2-40B4-BE49-F238E27FC236}">
                    <a16:creationId xmlns:a16="http://schemas.microsoft.com/office/drawing/2014/main" id="{3839C945-3D55-3586-173A-18812B1F8A4D}"/>
                  </a:ext>
                </a:extLst>
              </p:cNvPr>
              <p:cNvPicPr/>
              <p:nvPr/>
            </p:nvPicPr>
            <p:blipFill>
              <a:blip r:embed="rId37"/>
              <a:stretch>
                <a:fillRect/>
              </a:stretch>
            </p:blipFill>
            <p:spPr>
              <a:xfrm>
                <a:off x="4124160" y="1838520"/>
                <a:ext cx="24156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8B24E3CF-0A10-7F77-2F44-CD7C10A24F37}"/>
                  </a:ext>
                </a:extLst>
              </p14:cNvPr>
              <p14:cNvContentPartPr/>
              <p14:nvPr/>
            </p14:nvContentPartPr>
            <p14:xfrm>
              <a:off x="4229280" y="1839600"/>
              <a:ext cx="183600" cy="80640"/>
            </p14:xfrm>
          </p:contentPart>
        </mc:Choice>
        <mc:Fallback xmlns="">
          <p:pic>
            <p:nvPicPr>
              <p:cNvPr id="22" name="Ink 21">
                <a:extLst>
                  <a:ext uri="{FF2B5EF4-FFF2-40B4-BE49-F238E27FC236}">
                    <a16:creationId xmlns:a16="http://schemas.microsoft.com/office/drawing/2014/main" id="{8B24E3CF-0A10-7F77-2F44-CD7C10A24F37}"/>
                  </a:ext>
                </a:extLst>
              </p:cNvPr>
              <p:cNvPicPr/>
              <p:nvPr/>
            </p:nvPicPr>
            <p:blipFill>
              <a:blip r:embed="rId39"/>
              <a:stretch>
                <a:fillRect/>
              </a:stretch>
            </p:blipFill>
            <p:spPr>
              <a:xfrm>
                <a:off x="4213440" y="1776240"/>
                <a:ext cx="214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7D84D8ED-0222-77A7-A429-C8A1D0EF7A34}"/>
                  </a:ext>
                </a:extLst>
              </p14:cNvPr>
              <p14:cNvContentPartPr/>
              <p14:nvPr/>
            </p14:nvContentPartPr>
            <p14:xfrm>
              <a:off x="4278240" y="3111840"/>
              <a:ext cx="187920" cy="357840"/>
            </p14:xfrm>
          </p:contentPart>
        </mc:Choice>
        <mc:Fallback xmlns="">
          <p:pic>
            <p:nvPicPr>
              <p:cNvPr id="23" name="Ink 22">
                <a:extLst>
                  <a:ext uri="{FF2B5EF4-FFF2-40B4-BE49-F238E27FC236}">
                    <a16:creationId xmlns:a16="http://schemas.microsoft.com/office/drawing/2014/main" id="{7D84D8ED-0222-77A7-A429-C8A1D0EF7A34}"/>
                  </a:ext>
                </a:extLst>
              </p:cNvPr>
              <p:cNvPicPr/>
              <p:nvPr/>
            </p:nvPicPr>
            <p:blipFill>
              <a:blip r:embed="rId41"/>
              <a:stretch>
                <a:fillRect/>
              </a:stretch>
            </p:blipFill>
            <p:spPr>
              <a:xfrm>
                <a:off x="4262400" y="3048480"/>
                <a:ext cx="21924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C4496435-1030-E935-4118-87FA31C71195}"/>
                  </a:ext>
                </a:extLst>
              </p14:cNvPr>
              <p14:cNvContentPartPr/>
              <p14:nvPr/>
            </p14:nvContentPartPr>
            <p14:xfrm>
              <a:off x="4363200" y="2977920"/>
              <a:ext cx="286200" cy="116640"/>
            </p14:xfrm>
          </p:contentPart>
        </mc:Choice>
        <mc:Fallback xmlns="">
          <p:pic>
            <p:nvPicPr>
              <p:cNvPr id="24" name="Ink 23">
                <a:extLst>
                  <a:ext uri="{FF2B5EF4-FFF2-40B4-BE49-F238E27FC236}">
                    <a16:creationId xmlns:a16="http://schemas.microsoft.com/office/drawing/2014/main" id="{C4496435-1030-E935-4118-87FA31C71195}"/>
                  </a:ext>
                </a:extLst>
              </p:cNvPr>
              <p:cNvPicPr/>
              <p:nvPr/>
            </p:nvPicPr>
            <p:blipFill>
              <a:blip r:embed="rId43"/>
              <a:stretch>
                <a:fillRect/>
              </a:stretch>
            </p:blipFill>
            <p:spPr>
              <a:xfrm>
                <a:off x="4347360" y="2914560"/>
                <a:ext cx="317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5219E127-0C32-1907-D7FD-6A34CB2A8A1E}"/>
                  </a:ext>
                </a:extLst>
              </p14:cNvPr>
              <p14:cNvContentPartPr/>
              <p14:nvPr/>
            </p14:nvContentPartPr>
            <p14:xfrm>
              <a:off x="5863680" y="3201120"/>
              <a:ext cx="244080" cy="353160"/>
            </p14:xfrm>
          </p:contentPart>
        </mc:Choice>
        <mc:Fallback xmlns="">
          <p:pic>
            <p:nvPicPr>
              <p:cNvPr id="25" name="Ink 24">
                <a:extLst>
                  <a:ext uri="{FF2B5EF4-FFF2-40B4-BE49-F238E27FC236}">
                    <a16:creationId xmlns:a16="http://schemas.microsoft.com/office/drawing/2014/main" id="{5219E127-0C32-1907-D7FD-6A34CB2A8A1E}"/>
                  </a:ext>
                </a:extLst>
              </p:cNvPr>
              <p:cNvPicPr/>
              <p:nvPr/>
            </p:nvPicPr>
            <p:blipFill>
              <a:blip r:embed="rId45"/>
              <a:stretch>
                <a:fillRect/>
              </a:stretch>
            </p:blipFill>
            <p:spPr>
              <a:xfrm>
                <a:off x="5847840" y="3137760"/>
                <a:ext cx="27540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B0128DF0-2CC6-C5D9-551D-2471796BFE07}"/>
                  </a:ext>
                </a:extLst>
              </p14:cNvPr>
              <p14:cNvContentPartPr/>
              <p14:nvPr/>
            </p14:nvContentPartPr>
            <p14:xfrm>
              <a:off x="5930640" y="3089520"/>
              <a:ext cx="290880" cy="120960"/>
            </p14:xfrm>
          </p:contentPart>
        </mc:Choice>
        <mc:Fallback xmlns="">
          <p:pic>
            <p:nvPicPr>
              <p:cNvPr id="26" name="Ink 25">
                <a:extLst>
                  <a:ext uri="{FF2B5EF4-FFF2-40B4-BE49-F238E27FC236}">
                    <a16:creationId xmlns:a16="http://schemas.microsoft.com/office/drawing/2014/main" id="{B0128DF0-2CC6-C5D9-551D-2471796BFE07}"/>
                  </a:ext>
                </a:extLst>
              </p:cNvPr>
              <p:cNvPicPr/>
              <p:nvPr/>
            </p:nvPicPr>
            <p:blipFill>
              <a:blip r:embed="rId47"/>
              <a:stretch>
                <a:fillRect/>
              </a:stretch>
            </p:blipFill>
            <p:spPr>
              <a:xfrm>
                <a:off x="5914800" y="3026160"/>
                <a:ext cx="3222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9B5D2419-46DE-B888-272A-5D6ABC0E4D4E}"/>
                  </a:ext>
                </a:extLst>
              </p14:cNvPr>
              <p14:cNvContentPartPr/>
              <p14:nvPr/>
            </p14:nvContentPartPr>
            <p14:xfrm>
              <a:off x="7453800" y="3268440"/>
              <a:ext cx="132120" cy="263520"/>
            </p14:xfrm>
          </p:contentPart>
        </mc:Choice>
        <mc:Fallback xmlns="">
          <p:pic>
            <p:nvPicPr>
              <p:cNvPr id="27" name="Ink 26">
                <a:extLst>
                  <a:ext uri="{FF2B5EF4-FFF2-40B4-BE49-F238E27FC236}">
                    <a16:creationId xmlns:a16="http://schemas.microsoft.com/office/drawing/2014/main" id="{9B5D2419-46DE-B888-272A-5D6ABC0E4D4E}"/>
                  </a:ext>
                </a:extLst>
              </p:cNvPr>
              <p:cNvPicPr/>
              <p:nvPr/>
            </p:nvPicPr>
            <p:blipFill>
              <a:blip r:embed="rId49"/>
              <a:stretch>
                <a:fillRect/>
              </a:stretch>
            </p:blipFill>
            <p:spPr>
              <a:xfrm>
                <a:off x="7437960" y="3205080"/>
                <a:ext cx="1634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3281027A-1966-5989-DB80-24F336F5B83A}"/>
                  </a:ext>
                </a:extLst>
              </p14:cNvPr>
              <p14:cNvContentPartPr/>
              <p14:nvPr/>
            </p14:nvContentPartPr>
            <p14:xfrm>
              <a:off x="7504920" y="3103200"/>
              <a:ext cx="297360" cy="169920"/>
            </p14:xfrm>
          </p:contentPart>
        </mc:Choice>
        <mc:Fallback xmlns="">
          <p:pic>
            <p:nvPicPr>
              <p:cNvPr id="28" name="Ink 27">
                <a:extLst>
                  <a:ext uri="{FF2B5EF4-FFF2-40B4-BE49-F238E27FC236}">
                    <a16:creationId xmlns:a16="http://schemas.microsoft.com/office/drawing/2014/main" id="{3281027A-1966-5989-DB80-24F336F5B83A}"/>
                  </a:ext>
                </a:extLst>
              </p:cNvPr>
              <p:cNvPicPr/>
              <p:nvPr/>
            </p:nvPicPr>
            <p:blipFill>
              <a:blip r:embed="rId51"/>
              <a:stretch>
                <a:fillRect/>
              </a:stretch>
            </p:blipFill>
            <p:spPr>
              <a:xfrm>
                <a:off x="7489080" y="3039840"/>
                <a:ext cx="3286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D1810071-93C4-E08C-27BE-2717DA3942FA}"/>
                  </a:ext>
                </a:extLst>
              </p14:cNvPr>
              <p14:cNvContentPartPr/>
              <p14:nvPr/>
            </p14:nvContentPartPr>
            <p14:xfrm>
              <a:off x="8610480" y="3279240"/>
              <a:ext cx="174240" cy="306360"/>
            </p14:xfrm>
          </p:contentPart>
        </mc:Choice>
        <mc:Fallback xmlns="">
          <p:pic>
            <p:nvPicPr>
              <p:cNvPr id="29" name="Ink 28">
                <a:extLst>
                  <a:ext uri="{FF2B5EF4-FFF2-40B4-BE49-F238E27FC236}">
                    <a16:creationId xmlns:a16="http://schemas.microsoft.com/office/drawing/2014/main" id="{D1810071-93C4-E08C-27BE-2717DA3942FA}"/>
                  </a:ext>
                </a:extLst>
              </p:cNvPr>
              <p:cNvPicPr/>
              <p:nvPr/>
            </p:nvPicPr>
            <p:blipFill>
              <a:blip r:embed="rId53"/>
              <a:stretch>
                <a:fillRect/>
              </a:stretch>
            </p:blipFill>
            <p:spPr>
              <a:xfrm>
                <a:off x="8594640" y="3215880"/>
                <a:ext cx="20556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FFA18161-4604-D953-BE2D-328BA92D9411}"/>
                  </a:ext>
                </a:extLst>
              </p14:cNvPr>
              <p14:cNvContentPartPr/>
              <p14:nvPr/>
            </p14:nvContentPartPr>
            <p14:xfrm>
              <a:off x="8739360" y="3214800"/>
              <a:ext cx="165960" cy="45000"/>
            </p14:xfrm>
          </p:contentPart>
        </mc:Choice>
        <mc:Fallback xmlns="">
          <p:pic>
            <p:nvPicPr>
              <p:cNvPr id="30" name="Ink 29">
                <a:extLst>
                  <a:ext uri="{FF2B5EF4-FFF2-40B4-BE49-F238E27FC236}">
                    <a16:creationId xmlns:a16="http://schemas.microsoft.com/office/drawing/2014/main" id="{FFA18161-4604-D953-BE2D-328BA92D9411}"/>
                  </a:ext>
                </a:extLst>
              </p:cNvPr>
              <p:cNvPicPr/>
              <p:nvPr/>
            </p:nvPicPr>
            <p:blipFill>
              <a:blip r:embed="rId55"/>
              <a:stretch>
                <a:fillRect/>
              </a:stretch>
            </p:blipFill>
            <p:spPr>
              <a:xfrm>
                <a:off x="8723520" y="3151440"/>
                <a:ext cx="1972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8F7EF86F-EEC9-F6E5-4A3F-06FDF04501C3}"/>
                  </a:ext>
                </a:extLst>
              </p14:cNvPr>
              <p14:cNvContentPartPr/>
              <p14:nvPr/>
            </p14:nvContentPartPr>
            <p14:xfrm>
              <a:off x="9699840" y="3225600"/>
              <a:ext cx="156960" cy="324360"/>
            </p14:xfrm>
          </p:contentPart>
        </mc:Choice>
        <mc:Fallback xmlns="">
          <p:pic>
            <p:nvPicPr>
              <p:cNvPr id="31" name="Ink 30">
                <a:extLst>
                  <a:ext uri="{FF2B5EF4-FFF2-40B4-BE49-F238E27FC236}">
                    <a16:creationId xmlns:a16="http://schemas.microsoft.com/office/drawing/2014/main" id="{8F7EF86F-EEC9-F6E5-4A3F-06FDF04501C3}"/>
                  </a:ext>
                </a:extLst>
              </p:cNvPr>
              <p:cNvPicPr/>
              <p:nvPr/>
            </p:nvPicPr>
            <p:blipFill>
              <a:blip r:embed="rId57"/>
              <a:stretch>
                <a:fillRect/>
              </a:stretch>
            </p:blipFill>
            <p:spPr>
              <a:xfrm>
                <a:off x="9684000" y="3162240"/>
                <a:ext cx="1882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id="{9B93CEE8-59DD-B150-34D0-BD041AC1B216}"/>
                  </a:ext>
                </a:extLst>
              </p14:cNvPr>
              <p14:cNvContentPartPr/>
              <p14:nvPr/>
            </p14:nvContentPartPr>
            <p14:xfrm>
              <a:off x="9780480" y="3183480"/>
              <a:ext cx="210240" cy="54000"/>
            </p14:xfrm>
          </p:contentPart>
        </mc:Choice>
        <mc:Fallback xmlns="">
          <p:pic>
            <p:nvPicPr>
              <p:cNvPr id="32" name="Ink 31">
                <a:extLst>
                  <a:ext uri="{FF2B5EF4-FFF2-40B4-BE49-F238E27FC236}">
                    <a16:creationId xmlns:a16="http://schemas.microsoft.com/office/drawing/2014/main" id="{9B93CEE8-59DD-B150-34D0-BD041AC1B216}"/>
                  </a:ext>
                </a:extLst>
              </p:cNvPr>
              <p:cNvPicPr/>
              <p:nvPr/>
            </p:nvPicPr>
            <p:blipFill>
              <a:blip r:embed="rId59"/>
              <a:stretch>
                <a:fillRect/>
              </a:stretch>
            </p:blipFill>
            <p:spPr>
              <a:xfrm>
                <a:off x="9764640" y="3120120"/>
                <a:ext cx="2415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id="{E17E755A-C445-9B39-E593-0DA5CA827032}"/>
                  </a:ext>
                </a:extLst>
              </p14:cNvPr>
              <p14:cNvContentPartPr/>
              <p14:nvPr/>
            </p14:nvContentPartPr>
            <p14:xfrm>
              <a:off x="9847440" y="4263840"/>
              <a:ext cx="169920" cy="277200"/>
            </p14:xfrm>
          </p:contentPart>
        </mc:Choice>
        <mc:Fallback xmlns="">
          <p:pic>
            <p:nvPicPr>
              <p:cNvPr id="33" name="Ink 32">
                <a:extLst>
                  <a:ext uri="{FF2B5EF4-FFF2-40B4-BE49-F238E27FC236}">
                    <a16:creationId xmlns:a16="http://schemas.microsoft.com/office/drawing/2014/main" id="{E17E755A-C445-9B39-E593-0DA5CA827032}"/>
                  </a:ext>
                </a:extLst>
              </p:cNvPr>
              <p:cNvPicPr/>
              <p:nvPr/>
            </p:nvPicPr>
            <p:blipFill>
              <a:blip r:embed="rId61"/>
              <a:stretch>
                <a:fillRect/>
              </a:stretch>
            </p:blipFill>
            <p:spPr>
              <a:xfrm>
                <a:off x="9831600" y="4200480"/>
                <a:ext cx="2012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id="{418FA3B4-91D0-501A-8DDF-EA05505FC195}"/>
                  </a:ext>
                </a:extLst>
              </p14:cNvPr>
              <p14:cNvContentPartPr/>
              <p14:nvPr/>
            </p14:nvContentPartPr>
            <p14:xfrm>
              <a:off x="9968040" y="4187880"/>
              <a:ext cx="241560" cy="76320"/>
            </p14:xfrm>
          </p:contentPart>
        </mc:Choice>
        <mc:Fallback xmlns="">
          <p:pic>
            <p:nvPicPr>
              <p:cNvPr id="34" name="Ink 33">
                <a:extLst>
                  <a:ext uri="{FF2B5EF4-FFF2-40B4-BE49-F238E27FC236}">
                    <a16:creationId xmlns:a16="http://schemas.microsoft.com/office/drawing/2014/main" id="{418FA3B4-91D0-501A-8DDF-EA05505FC195}"/>
                  </a:ext>
                </a:extLst>
              </p:cNvPr>
              <p:cNvPicPr/>
              <p:nvPr/>
            </p:nvPicPr>
            <p:blipFill>
              <a:blip r:embed="rId63"/>
              <a:stretch>
                <a:fillRect/>
              </a:stretch>
            </p:blipFill>
            <p:spPr>
              <a:xfrm>
                <a:off x="9952200" y="4124520"/>
                <a:ext cx="2728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id="{A64EAF4C-9DAA-2153-517D-EA44929A74B7}"/>
                  </a:ext>
                </a:extLst>
              </p14:cNvPr>
              <p14:cNvContentPartPr/>
              <p14:nvPr/>
            </p14:nvContentPartPr>
            <p14:xfrm>
              <a:off x="8453880" y="4196880"/>
              <a:ext cx="241560" cy="371160"/>
            </p14:xfrm>
          </p:contentPart>
        </mc:Choice>
        <mc:Fallback xmlns="">
          <p:pic>
            <p:nvPicPr>
              <p:cNvPr id="35" name="Ink 34">
                <a:extLst>
                  <a:ext uri="{FF2B5EF4-FFF2-40B4-BE49-F238E27FC236}">
                    <a16:creationId xmlns:a16="http://schemas.microsoft.com/office/drawing/2014/main" id="{A64EAF4C-9DAA-2153-517D-EA44929A74B7}"/>
                  </a:ext>
                </a:extLst>
              </p:cNvPr>
              <p:cNvPicPr/>
              <p:nvPr/>
            </p:nvPicPr>
            <p:blipFill>
              <a:blip r:embed="rId65"/>
              <a:stretch>
                <a:fillRect/>
              </a:stretch>
            </p:blipFill>
            <p:spPr>
              <a:xfrm>
                <a:off x="8438040" y="4133520"/>
                <a:ext cx="27288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id="{ADCE57F3-ACBB-2A1B-9699-65B675F877A0}"/>
                  </a:ext>
                </a:extLst>
              </p14:cNvPr>
              <p14:cNvContentPartPr/>
              <p14:nvPr/>
            </p14:nvContentPartPr>
            <p14:xfrm>
              <a:off x="8552160" y="4170240"/>
              <a:ext cx="196920" cy="80640"/>
            </p14:xfrm>
          </p:contentPart>
        </mc:Choice>
        <mc:Fallback xmlns="">
          <p:pic>
            <p:nvPicPr>
              <p:cNvPr id="36" name="Ink 35">
                <a:extLst>
                  <a:ext uri="{FF2B5EF4-FFF2-40B4-BE49-F238E27FC236}">
                    <a16:creationId xmlns:a16="http://schemas.microsoft.com/office/drawing/2014/main" id="{ADCE57F3-ACBB-2A1B-9699-65B675F877A0}"/>
                  </a:ext>
                </a:extLst>
              </p:cNvPr>
              <p:cNvPicPr/>
              <p:nvPr/>
            </p:nvPicPr>
            <p:blipFill>
              <a:blip r:embed="rId67"/>
              <a:stretch>
                <a:fillRect/>
              </a:stretch>
            </p:blipFill>
            <p:spPr>
              <a:xfrm>
                <a:off x="8536320" y="4106880"/>
                <a:ext cx="228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id="{2B480A88-6CEB-E83D-5A4F-0944520F310C}"/>
                  </a:ext>
                </a:extLst>
              </p14:cNvPr>
              <p14:cNvContentPartPr/>
              <p14:nvPr/>
            </p14:nvContentPartPr>
            <p14:xfrm>
              <a:off x="6868440" y="4344120"/>
              <a:ext cx="228240" cy="366480"/>
            </p14:xfrm>
          </p:contentPart>
        </mc:Choice>
        <mc:Fallback xmlns="">
          <p:pic>
            <p:nvPicPr>
              <p:cNvPr id="37" name="Ink 36">
                <a:extLst>
                  <a:ext uri="{FF2B5EF4-FFF2-40B4-BE49-F238E27FC236}">
                    <a16:creationId xmlns:a16="http://schemas.microsoft.com/office/drawing/2014/main" id="{2B480A88-6CEB-E83D-5A4F-0944520F310C}"/>
                  </a:ext>
                </a:extLst>
              </p:cNvPr>
              <p:cNvPicPr/>
              <p:nvPr/>
            </p:nvPicPr>
            <p:blipFill>
              <a:blip r:embed="rId69"/>
              <a:stretch>
                <a:fillRect/>
              </a:stretch>
            </p:blipFill>
            <p:spPr>
              <a:xfrm>
                <a:off x="6852600" y="4280760"/>
                <a:ext cx="25956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Ink 37">
                <a:extLst>
                  <a:ext uri="{FF2B5EF4-FFF2-40B4-BE49-F238E27FC236}">
                    <a16:creationId xmlns:a16="http://schemas.microsoft.com/office/drawing/2014/main" id="{BDF5B964-A4C1-863E-82F8-D5DA6C1FD529}"/>
                  </a:ext>
                </a:extLst>
              </p14:cNvPr>
              <p14:cNvContentPartPr/>
              <p14:nvPr/>
            </p14:nvContentPartPr>
            <p14:xfrm>
              <a:off x="6930720" y="4290840"/>
              <a:ext cx="308880" cy="80640"/>
            </p14:xfrm>
          </p:contentPart>
        </mc:Choice>
        <mc:Fallback xmlns="">
          <p:pic>
            <p:nvPicPr>
              <p:cNvPr id="38" name="Ink 37">
                <a:extLst>
                  <a:ext uri="{FF2B5EF4-FFF2-40B4-BE49-F238E27FC236}">
                    <a16:creationId xmlns:a16="http://schemas.microsoft.com/office/drawing/2014/main" id="{BDF5B964-A4C1-863E-82F8-D5DA6C1FD529}"/>
                  </a:ext>
                </a:extLst>
              </p:cNvPr>
              <p:cNvPicPr/>
              <p:nvPr/>
            </p:nvPicPr>
            <p:blipFill>
              <a:blip r:embed="rId71"/>
              <a:stretch>
                <a:fillRect/>
              </a:stretch>
            </p:blipFill>
            <p:spPr>
              <a:xfrm>
                <a:off x="6914880" y="4227480"/>
                <a:ext cx="3402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Ink 38">
                <a:extLst>
                  <a:ext uri="{FF2B5EF4-FFF2-40B4-BE49-F238E27FC236}">
                    <a16:creationId xmlns:a16="http://schemas.microsoft.com/office/drawing/2014/main" id="{161004C5-9CA6-5DAF-1C36-989A3A65C71D}"/>
                  </a:ext>
                </a:extLst>
              </p14:cNvPr>
              <p14:cNvContentPartPr/>
              <p14:nvPr/>
            </p14:nvContentPartPr>
            <p14:xfrm>
              <a:off x="5149080" y="4272840"/>
              <a:ext cx="257400" cy="281520"/>
            </p14:xfrm>
          </p:contentPart>
        </mc:Choice>
        <mc:Fallback xmlns="">
          <p:pic>
            <p:nvPicPr>
              <p:cNvPr id="39" name="Ink 38">
                <a:extLst>
                  <a:ext uri="{FF2B5EF4-FFF2-40B4-BE49-F238E27FC236}">
                    <a16:creationId xmlns:a16="http://schemas.microsoft.com/office/drawing/2014/main" id="{161004C5-9CA6-5DAF-1C36-989A3A65C71D}"/>
                  </a:ext>
                </a:extLst>
              </p:cNvPr>
              <p:cNvPicPr/>
              <p:nvPr/>
            </p:nvPicPr>
            <p:blipFill>
              <a:blip r:embed="rId73"/>
              <a:stretch>
                <a:fillRect/>
              </a:stretch>
            </p:blipFill>
            <p:spPr>
              <a:xfrm>
                <a:off x="5133240" y="4209480"/>
                <a:ext cx="2887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Ink 39">
                <a:extLst>
                  <a:ext uri="{FF2B5EF4-FFF2-40B4-BE49-F238E27FC236}">
                    <a16:creationId xmlns:a16="http://schemas.microsoft.com/office/drawing/2014/main" id="{7DC292B2-19BA-3A22-FAC4-70A093568FCA}"/>
                  </a:ext>
                </a:extLst>
              </p14:cNvPr>
              <p14:cNvContentPartPr/>
              <p14:nvPr/>
            </p14:nvContentPartPr>
            <p14:xfrm>
              <a:off x="5253840" y="4165560"/>
              <a:ext cx="297720" cy="111960"/>
            </p14:xfrm>
          </p:contentPart>
        </mc:Choice>
        <mc:Fallback xmlns="">
          <p:pic>
            <p:nvPicPr>
              <p:cNvPr id="40" name="Ink 39">
                <a:extLst>
                  <a:ext uri="{FF2B5EF4-FFF2-40B4-BE49-F238E27FC236}">
                    <a16:creationId xmlns:a16="http://schemas.microsoft.com/office/drawing/2014/main" id="{7DC292B2-19BA-3A22-FAC4-70A093568FCA}"/>
                  </a:ext>
                </a:extLst>
              </p:cNvPr>
              <p:cNvPicPr/>
              <p:nvPr/>
            </p:nvPicPr>
            <p:blipFill>
              <a:blip r:embed="rId75"/>
              <a:stretch>
                <a:fillRect/>
              </a:stretch>
            </p:blipFill>
            <p:spPr>
              <a:xfrm>
                <a:off x="5238000" y="4102200"/>
                <a:ext cx="329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Ink 40">
                <a:extLst>
                  <a:ext uri="{FF2B5EF4-FFF2-40B4-BE49-F238E27FC236}">
                    <a16:creationId xmlns:a16="http://schemas.microsoft.com/office/drawing/2014/main" id="{7C274CBC-9CB3-CEDD-AB76-1577F4A0B746}"/>
                  </a:ext>
                </a:extLst>
              </p14:cNvPr>
              <p14:cNvContentPartPr/>
              <p14:nvPr/>
            </p14:nvContentPartPr>
            <p14:xfrm>
              <a:off x="7095960" y="5268600"/>
              <a:ext cx="630000" cy="396720"/>
            </p14:xfrm>
          </p:contentPart>
        </mc:Choice>
        <mc:Fallback xmlns="">
          <p:pic>
            <p:nvPicPr>
              <p:cNvPr id="41" name="Ink 40">
                <a:extLst>
                  <a:ext uri="{FF2B5EF4-FFF2-40B4-BE49-F238E27FC236}">
                    <a16:creationId xmlns:a16="http://schemas.microsoft.com/office/drawing/2014/main" id="{7C274CBC-9CB3-CEDD-AB76-1577F4A0B746}"/>
                  </a:ext>
                </a:extLst>
              </p:cNvPr>
              <p:cNvPicPr/>
              <p:nvPr/>
            </p:nvPicPr>
            <p:blipFill>
              <a:blip r:embed="rId77"/>
              <a:stretch>
                <a:fillRect/>
              </a:stretch>
            </p:blipFill>
            <p:spPr>
              <a:xfrm>
                <a:off x="7080120" y="5205240"/>
                <a:ext cx="66132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Ink 41">
                <a:extLst>
                  <a:ext uri="{FF2B5EF4-FFF2-40B4-BE49-F238E27FC236}">
                    <a16:creationId xmlns:a16="http://schemas.microsoft.com/office/drawing/2014/main" id="{45CE9E3E-DF0B-E7FE-86F2-B61F2CC3BCC1}"/>
                  </a:ext>
                </a:extLst>
              </p14:cNvPr>
              <p14:cNvContentPartPr/>
              <p14:nvPr/>
            </p14:nvContentPartPr>
            <p14:xfrm>
              <a:off x="7837560" y="5420160"/>
              <a:ext cx="210240" cy="335520"/>
            </p14:xfrm>
          </p:contentPart>
        </mc:Choice>
        <mc:Fallback xmlns="">
          <p:pic>
            <p:nvPicPr>
              <p:cNvPr id="42" name="Ink 41">
                <a:extLst>
                  <a:ext uri="{FF2B5EF4-FFF2-40B4-BE49-F238E27FC236}">
                    <a16:creationId xmlns:a16="http://schemas.microsoft.com/office/drawing/2014/main" id="{45CE9E3E-DF0B-E7FE-86F2-B61F2CC3BCC1}"/>
                  </a:ext>
                </a:extLst>
              </p:cNvPr>
              <p:cNvPicPr/>
              <p:nvPr/>
            </p:nvPicPr>
            <p:blipFill>
              <a:blip r:embed="rId79"/>
              <a:stretch>
                <a:fillRect/>
              </a:stretch>
            </p:blipFill>
            <p:spPr>
              <a:xfrm>
                <a:off x="7821720" y="5356800"/>
                <a:ext cx="2415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Ink 42">
                <a:extLst>
                  <a:ext uri="{FF2B5EF4-FFF2-40B4-BE49-F238E27FC236}">
                    <a16:creationId xmlns:a16="http://schemas.microsoft.com/office/drawing/2014/main" id="{4296F3D2-A7C7-833D-B501-CEC5E2A60B16}"/>
                  </a:ext>
                </a:extLst>
              </p14:cNvPr>
              <p14:cNvContentPartPr/>
              <p14:nvPr/>
            </p14:nvContentPartPr>
            <p14:xfrm>
              <a:off x="7853040" y="5313240"/>
              <a:ext cx="315360" cy="67320"/>
            </p14:xfrm>
          </p:contentPart>
        </mc:Choice>
        <mc:Fallback xmlns="">
          <p:pic>
            <p:nvPicPr>
              <p:cNvPr id="43" name="Ink 42">
                <a:extLst>
                  <a:ext uri="{FF2B5EF4-FFF2-40B4-BE49-F238E27FC236}">
                    <a16:creationId xmlns:a16="http://schemas.microsoft.com/office/drawing/2014/main" id="{4296F3D2-A7C7-833D-B501-CEC5E2A60B16}"/>
                  </a:ext>
                </a:extLst>
              </p:cNvPr>
              <p:cNvPicPr/>
              <p:nvPr/>
            </p:nvPicPr>
            <p:blipFill>
              <a:blip r:embed="rId81"/>
              <a:stretch>
                <a:fillRect/>
              </a:stretch>
            </p:blipFill>
            <p:spPr>
              <a:xfrm>
                <a:off x="7837200" y="5249880"/>
                <a:ext cx="3466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Ink 43">
                <a:extLst>
                  <a:ext uri="{FF2B5EF4-FFF2-40B4-BE49-F238E27FC236}">
                    <a16:creationId xmlns:a16="http://schemas.microsoft.com/office/drawing/2014/main" id="{05E493D3-CDBF-1D6F-6A89-7B6DFE43AEC2}"/>
                  </a:ext>
                </a:extLst>
              </p14:cNvPr>
              <p14:cNvContentPartPr/>
              <p14:nvPr/>
            </p14:nvContentPartPr>
            <p14:xfrm>
              <a:off x="2911680" y="5523120"/>
              <a:ext cx="313200" cy="344160"/>
            </p14:xfrm>
          </p:contentPart>
        </mc:Choice>
        <mc:Fallback xmlns="">
          <p:pic>
            <p:nvPicPr>
              <p:cNvPr id="44" name="Ink 43">
                <a:extLst>
                  <a:ext uri="{FF2B5EF4-FFF2-40B4-BE49-F238E27FC236}">
                    <a16:creationId xmlns:a16="http://schemas.microsoft.com/office/drawing/2014/main" id="{05E493D3-CDBF-1D6F-6A89-7B6DFE43AEC2}"/>
                  </a:ext>
                </a:extLst>
              </p:cNvPr>
              <p:cNvPicPr/>
              <p:nvPr/>
            </p:nvPicPr>
            <p:blipFill>
              <a:blip r:embed="rId83"/>
              <a:stretch>
                <a:fillRect/>
              </a:stretch>
            </p:blipFill>
            <p:spPr>
              <a:xfrm>
                <a:off x="2895840" y="5459760"/>
                <a:ext cx="34452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Ink 44">
                <a:extLst>
                  <a:ext uri="{FF2B5EF4-FFF2-40B4-BE49-F238E27FC236}">
                    <a16:creationId xmlns:a16="http://schemas.microsoft.com/office/drawing/2014/main" id="{457181FC-901D-31D5-19F4-4814107E68BC}"/>
                  </a:ext>
                </a:extLst>
              </p14:cNvPr>
              <p14:cNvContentPartPr/>
              <p14:nvPr/>
            </p14:nvContentPartPr>
            <p14:xfrm>
              <a:off x="9284760" y="1620720"/>
              <a:ext cx="415440" cy="107640"/>
            </p14:xfrm>
          </p:contentPart>
        </mc:Choice>
        <mc:Fallback xmlns="">
          <p:pic>
            <p:nvPicPr>
              <p:cNvPr id="45" name="Ink 44">
                <a:extLst>
                  <a:ext uri="{FF2B5EF4-FFF2-40B4-BE49-F238E27FC236}">
                    <a16:creationId xmlns:a16="http://schemas.microsoft.com/office/drawing/2014/main" id="{457181FC-901D-31D5-19F4-4814107E68BC}"/>
                  </a:ext>
                </a:extLst>
              </p:cNvPr>
              <p:cNvPicPr/>
              <p:nvPr/>
            </p:nvPicPr>
            <p:blipFill>
              <a:blip r:embed="rId85"/>
              <a:stretch>
                <a:fillRect/>
              </a:stretch>
            </p:blipFill>
            <p:spPr>
              <a:xfrm>
                <a:off x="9268920" y="1557360"/>
                <a:ext cx="4467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Ink 45">
                <a:extLst>
                  <a:ext uri="{FF2B5EF4-FFF2-40B4-BE49-F238E27FC236}">
                    <a16:creationId xmlns:a16="http://schemas.microsoft.com/office/drawing/2014/main" id="{6B609B21-6C5A-0563-8407-858F2A678C62}"/>
                  </a:ext>
                </a:extLst>
              </p14:cNvPr>
              <p14:cNvContentPartPr/>
              <p14:nvPr/>
            </p14:nvContentPartPr>
            <p14:xfrm>
              <a:off x="7292880" y="209880"/>
              <a:ext cx="705960" cy="89640"/>
            </p14:xfrm>
          </p:contentPart>
        </mc:Choice>
        <mc:Fallback xmlns="">
          <p:pic>
            <p:nvPicPr>
              <p:cNvPr id="46" name="Ink 45">
                <a:extLst>
                  <a:ext uri="{FF2B5EF4-FFF2-40B4-BE49-F238E27FC236}">
                    <a16:creationId xmlns:a16="http://schemas.microsoft.com/office/drawing/2014/main" id="{6B609B21-6C5A-0563-8407-858F2A678C62}"/>
                  </a:ext>
                </a:extLst>
              </p:cNvPr>
              <p:cNvPicPr/>
              <p:nvPr/>
            </p:nvPicPr>
            <p:blipFill>
              <a:blip r:embed="rId87"/>
              <a:stretch>
                <a:fillRect/>
              </a:stretch>
            </p:blipFill>
            <p:spPr>
              <a:xfrm>
                <a:off x="7277040" y="146520"/>
                <a:ext cx="7372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Ink 46">
                <a:extLst>
                  <a:ext uri="{FF2B5EF4-FFF2-40B4-BE49-F238E27FC236}">
                    <a16:creationId xmlns:a16="http://schemas.microsoft.com/office/drawing/2014/main" id="{199418A2-53BA-F743-EFA3-C175E66C75FE}"/>
                  </a:ext>
                </a:extLst>
              </p14:cNvPr>
              <p14:cNvContentPartPr/>
              <p14:nvPr/>
            </p14:nvContentPartPr>
            <p14:xfrm>
              <a:off x="7154280" y="1748160"/>
              <a:ext cx="491760" cy="42480"/>
            </p14:xfrm>
          </p:contentPart>
        </mc:Choice>
        <mc:Fallback xmlns="">
          <p:pic>
            <p:nvPicPr>
              <p:cNvPr id="47" name="Ink 46">
                <a:extLst>
                  <a:ext uri="{FF2B5EF4-FFF2-40B4-BE49-F238E27FC236}">
                    <a16:creationId xmlns:a16="http://schemas.microsoft.com/office/drawing/2014/main" id="{199418A2-53BA-F743-EFA3-C175E66C75FE}"/>
                  </a:ext>
                </a:extLst>
              </p:cNvPr>
              <p:cNvPicPr/>
              <p:nvPr/>
            </p:nvPicPr>
            <p:blipFill>
              <a:blip r:embed="rId89"/>
              <a:stretch>
                <a:fillRect/>
              </a:stretch>
            </p:blipFill>
            <p:spPr>
              <a:xfrm>
                <a:off x="7138440" y="1684800"/>
                <a:ext cx="5230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Ink 47">
                <a:extLst>
                  <a:ext uri="{FF2B5EF4-FFF2-40B4-BE49-F238E27FC236}">
                    <a16:creationId xmlns:a16="http://schemas.microsoft.com/office/drawing/2014/main" id="{B6652389-B685-55D5-F1E0-958F35EBE665}"/>
                  </a:ext>
                </a:extLst>
              </p14:cNvPr>
              <p14:cNvContentPartPr/>
              <p14:nvPr/>
            </p14:nvContentPartPr>
            <p14:xfrm>
              <a:off x="5522040" y="1741320"/>
              <a:ext cx="565560" cy="45000"/>
            </p14:xfrm>
          </p:contentPart>
        </mc:Choice>
        <mc:Fallback xmlns="">
          <p:pic>
            <p:nvPicPr>
              <p:cNvPr id="48" name="Ink 47">
                <a:extLst>
                  <a:ext uri="{FF2B5EF4-FFF2-40B4-BE49-F238E27FC236}">
                    <a16:creationId xmlns:a16="http://schemas.microsoft.com/office/drawing/2014/main" id="{B6652389-B685-55D5-F1E0-958F35EBE665}"/>
                  </a:ext>
                </a:extLst>
              </p:cNvPr>
              <p:cNvPicPr/>
              <p:nvPr/>
            </p:nvPicPr>
            <p:blipFill>
              <a:blip r:embed="rId91"/>
              <a:stretch>
                <a:fillRect/>
              </a:stretch>
            </p:blipFill>
            <p:spPr>
              <a:xfrm>
                <a:off x="5506200" y="1677960"/>
                <a:ext cx="5968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Ink 48">
                <a:extLst>
                  <a:ext uri="{FF2B5EF4-FFF2-40B4-BE49-F238E27FC236}">
                    <a16:creationId xmlns:a16="http://schemas.microsoft.com/office/drawing/2014/main" id="{299E4840-8BC9-D6FA-5FBE-35A50DBE447F}"/>
                  </a:ext>
                </a:extLst>
              </p14:cNvPr>
              <p14:cNvContentPartPr/>
              <p14:nvPr/>
            </p14:nvContentPartPr>
            <p14:xfrm>
              <a:off x="10878840" y="334800"/>
              <a:ext cx="5040" cy="5040"/>
            </p14:xfrm>
          </p:contentPart>
        </mc:Choice>
        <mc:Fallback xmlns="">
          <p:pic>
            <p:nvPicPr>
              <p:cNvPr id="49" name="Ink 48">
                <a:extLst>
                  <a:ext uri="{FF2B5EF4-FFF2-40B4-BE49-F238E27FC236}">
                    <a16:creationId xmlns:a16="http://schemas.microsoft.com/office/drawing/2014/main" id="{299E4840-8BC9-D6FA-5FBE-35A50DBE447F}"/>
                  </a:ext>
                </a:extLst>
              </p:cNvPr>
              <p:cNvPicPr/>
              <p:nvPr/>
            </p:nvPicPr>
            <p:blipFill>
              <a:blip r:embed="rId93"/>
              <a:stretch>
                <a:fillRect/>
              </a:stretch>
            </p:blipFill>
            <p:spPr>
              <a:xfrm>
                <a:off x="10869480" y="325440"/>
                <a:ext cx="23760" cy="23760"/>
              </a:xfrm>
              <a:prstGeom prst="rect">
                <a:avLst/>
              </a:prstGeom>
            </p:spPr>
          </p:pic>
        </mc:Fallback>
      </mc:AlternateContent>
      <p:sp>
        <p:nvSpPr>
          <p:cNvPr id="2" name="TextBox 1">
            <a:extLst>
              <a:ext uri="{FF2B5EF4-FFF2-40B4-BE49-F238E27FC236}">
                <a16:creationId xmlns:a16="http://schemas.microsoft.com/office/drawing/2014/main" id="{2110489D-311E-A085-9595-54B261BCF64C}"/>
              </a:ext>
            </a:extLst>
          </p:cNvPr>
          <p:cNvSpPr txBox="1"/>
          <p:nvPr/>
        </p:nvSpPr>
        <p:spPr>
          <a:xfrm>
            <a:off x="9038122" y="209880"/>
            <a:ext cx="2964581" cy="646331"/>
          </a:xfrm>
          <a:prstGeom prst="rect">
            <a:avLst/>
          </a:prstGeom>
          <a:noFill/>
        </p:spPr>
        <p:txBody>
          <a:bodyPr wrap="square" rtlCol="0">
            <a:spAutoFit/>
          </a:bodyPr>
          <a:lstStyle/>
          <a:p>
            <a:r>
              <a:rPr lang="en-US" dirty="0"/>
              <a:t>Upper cube if added an isolated vertex…</a:t>
            </a:r>
          </a:p>
        </p:txBody>
      </p:sp>
    </p:spTree>
    <p:extLst>
      <p:ext uri="{BB962C8B-B14F-4D97-AF65-F5344CB8AC3E}">
        <p14:creationId xmlns:p14="http://schemas.microsoft.com/office/powerpoint/2010/main" val="1316959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5E15E-52FE-5B35-2A71-7D4A166E2A9C}"/>
              </a:ext>
            </a:extLst>
          </p:cNvPr>
          <p:cNvSpPr>
            <a:spLocks noGrp="1"/>
          </p:cNvSpPr>
          <p:nvPr>
            <p:ph type="title"/>
          </p:nvPr>
        </p:nvSpPr>
        <p:spPr/>
        <p:txBody>
          <a:bodyPr/>
          <a:lstStyle/>
          <a:p>
            <a:r>
              <a:rPr lang="en-US" dirty="0"/>
              <a:t>Effect of adding an isolated vertex</a:t>
            </a:r>
          </a:p>
        </p:txBody>
      </p:sp>
      <p:sp>
        <p:nvSpPr>
          <p:cNvPr id="3" name="Content Placeholder 2">
            <a:extLst>
              <a:ext uri="{FF2B5EF4-FFF2-40B4-BE49-F238E27FC236}">
                <a16:creationId xmlns:a16="http://schemas.microsoft.com/office/drawing/2014/main" id="{23C6E4FF-D2D9-48F7-5C2E-67C69C3938FC}"/>
              </a:ext>
            </a:extLst>
          </p:cNvPr>
          <p:cNvSpPr>
            <a:spLocks noGrp="1"/>
          </p:cNvSpPr>
          <p:nvPr>
            <p:ph idx="1"/>
          </p:nvPr>
        </p:nvSpPr>
        <p:spPr/>
        <p:txBody>
          <a:bodyPr/>
          <a:lstStyle/>
          <a:p>
            <a:r>
              <a:rPr lang="en-US" dirty="0"/>
              <a:t>New vertex has zero influence value – doesn’t cause ANY transitions from independent to dependent or visa versa</a:t>
            </a:r>
          </a:p>
          <a:p>
            <a:r>
              <a:rPr lang="en-US" dirty="0"/>
              <a:t>Essentially creates a “COPY” of the lower cube (except each node of the cube now has an additional element – the added vertex)</a:t>
            </a:r>
          </a:p>
          <a:p>
            <a:r>
              <a:rPr lang="en-US" dirty="0"/>
              <a:t>So double the number of pivotal edges (of each type…for </a:t>
            </a:r>
            <a:r>
              <a:rPr lang="en-US" dirty="0" err="1"/>
              <a:t>preceeding</a:t>
            </a:r>
            <a:r>
              <a:rPr lang="en-US" dirty="0"/>
              <a:t> vertices)</a:t>
            </a:r>
          </a:p>
          <a:p>
            <a:r>
              <a:rPr lang="en-US" dirty="0"/>
              <a:t>The number of non-tri </a:t>
            </a:r>
            <a:r>
              <a:rPr lang="en-US" dirty="0" err="1"/>
              <a:t>vially</a:t>
            </a:r>
            <a:r>
              <a:rPr lang="en-US" dirty="0"/>
              <a:t> independent sets more than doubles – doubles + some additional that can carefully count  (see later)</a:t>
            </a:r>
          </a:p>
        </p:txBody>
      </p:sp>
    </p:spTree>
    <p:extLst>
      <p:ext uri="{BB962C8B-B14F-4D97-AF65-F5344CB8AC3E}">
        <p14:creationId xmlns:p14="http://schemas.microsoft.com/office/powerpoint/2010/main" val="4005435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0136E6-C999-492C-8195-50A69A07D2D4}"/>
              </a:ext>
            </a:extLst>
          </p:cNvPr>
          <p:cNvPicPr>
            <a:picLocks noChangeAspect="1"/>
          </p:cNvPicPr>
          <p:nvPr/>
        </p:nvPicPr>
        <p:blipFill>
          <a:blip r:embed="rId2"/>
          <a:stretch>
            <a:fillRect/>
          </a:stretch>
        </p:blipFill>
        <p:spPr>
          <a:xfrm>
            <a:off x="387626" y="237169"/>
            <a:ext cx="11378746" cy="6362414"/>
          </a:xfrm>
          <a:prstGeom prst="rect">
            <a:avLst/>
          </a:prstGeom>
        </p:spPr>
      </p:pic>
      <p:sp>
        <p:nvSpPr>
          <p:cNvPr id="5" name="TextBox 4">
            <a:extLst>
              <a:ext uri="{FF2B5EF4-FFF2-40B4-BE49-F238E27FC236}">
                <a16:creationId xmlns:a16="http://schemas.microsoft.com/office/drawing/2014/main" id="{53E64BF6-2DDA-29EE-FF68-665E6FE9174D}"/>
              </a:ext>
            </a:extLst>
          </p:cNvPr>
          <p:cNvSpPr txBox="1"/>
          <p:nvPr/>
        </p:nvSpPr>
        <p:spPr>
          <a:xfrm>
            <a:off x="8865704" y="6033052"/>
            <a:ext cx="2981739" cy="646331"/>
          </a:xfrm>
          <a:prstGeom prst="rect">
            <a:avLst/>
          </a:prstGeom>
          <a:noFill/>
        </p:spPr>
        <p:txBody>
          <a:bodyPr wrap="square" rtlCol="0">
            <a:spAutoFit/>
          </a:bodyPr>
          <a:lstStyle/>
          <a:p>
            <a:r>
              <a:rPr lang="en-US" dirty="0"/>
              <a:t>No longer a pivotal edge in upper cube ….</a:t>
            </a:r>
          </a:p>
        </p:txBody>
      </p:sp>
    </p:spTree>
    <p:extLst>
      <p:ext uri="{BB962C8B-B14F-4D97-AF65-F5344CB8AC3E}">
        <p14:creationId xmlns:p14="http://schemas.microsoft.com/office/powerpoint/2010/main" val="660112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0136E6-C999-492C-8195-50A69A07D2D4}"/>
              </a:ext>
            </a:extLst>
          </p:cNvPr>
          <p:cNvPicPr>
            <a:picLocks noChangeAspect="1"/>
          </p:cNvPicPr>
          <p:nvPr/>
        </p:nvPicPr>
        <p:blipFill>
          <a:blip r:embed="rId2"/>
          <a:stretch>
            <a:fillRect/>
          </a:stretch>
        </p:blipFill>
        <p:spPr>
          <a:xfrm>
            <a:off x="387626" y="237169"/>
            <a:ext cx="11378746" cy="6362414"/>
          </a:xfrm>
          <a:prstGeom prst="rect">
            <a:avLst/>
          </a:prstGeom>
        </p:spPr>
      </p:pic>
      <p:sp>
        <p:nvSpPr>
          <p:cNvPr id="5" name="TextBox 4">
            <a:extLst>
              <a:ext uri="{FF2B5EF4-FFF2-40B4-BE49-F238E27FC236}">
                <a16:creationId xmlns:a16="http://schemas.microsoft.com/office/drawing/2014/main" id="{53E64BF6-2DDA-29EE-FF68-665E6FE9174D}"/>
              </a:ext>
            </a:extLst>
          </p:cNvPr>
          <p:cNvSpPr txBox="1"/>
          <p:nvPr/>
        </p:nvSpPr>
        <p:spPr>
          <a:xfrm>
            <a:off x="4966253" y="6123514"/>
            <a:ext cx="6950765" cy="646331"/>
          </a:xfrm>
          <a:prstGeom prst="rect">
            <a:avLst/>
          </a:prstGeom>
          <a:noFill/>
        </p:spPr>
        <p:txBody>
          <a:bodyPr wrap="square" rtlCol="0">
            <a:spAutoFit/>
          </a:bodyPr>
          <a:lstStyle/>
          <a:p>
            <a:r>
              <a:rPr lang="en-US" dirty="0"/>
              <a:t>Only pivotal edges in lower cube are from size 2 to 3 nodes – where addition of ANY member will lead to a node of size three containing a 5</a:t>
            </a:r>
          </a:p>
        </p:txBody>
      </p:sp>
    </p:spTree>
    <p:extLst>
      <p:ext uri="{BB962C8B-B14F-4D97-AF65-F5344CB8AC3E}">
        <p14:creationId xmlns:p14="http://schemas.microsoft.com/office/powerpoint/2010/main" val="33593387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10E7-93F8-5EC3-53FB-3EF92BDF7E4B}"/>
              </a:ext>
            </a:extLst>
          </p:cNvPr>
          <p:cNvSpPr>
            <a:spLocks noGrp="1"/>
          </p:cNvSpPr>
          <p:nvPr>
            <p:ph type="title"/>
          </p:nvPr>
        </p:nvSpPr>
        <p:spPr/>
        <p:txBody>
          <a:bodyPr/>
          <a:lstStyle/>
          <a:p>
            <a:r>
              <a:rPr lang="en-US" dirty="0"/>
              <a:t>So…when adding a dominating vertex…</a:t>
            </a:r>
          </a:p>
        </p:txBody>
      </p:sp>
      <p:sp>
        <p:nvSpPr>
          <p:cNvPr id="3" name="Content Placeholder 2">
            <a:extLst>
              <a:ext uri="{FF2B5EF4-FFF2-40B4-BE49-F238E27FC236}">
                <a16:creationId xmlns:a16="http://schemas.microsoft.com/office/drawing/2014/main" id="{A5D59232-04F2-FB31-20DC-92C27CB1873D}"/>
              </a:ext>
            </a:extLst>
          </p:cNvPr>
          <p:cNvSpPr>
            <a:spLocks noGrp="1"/>
          </p:cNvSpPr>
          <p:nvPr>
            <p:ph idx="1"/>
          </p:nvPr>
        </p:nvSpPr>
        <p:spPr/>
        <p:txBody>
          <a:bodyPr/>
          <a:lstStyle/>
          <a:p>
            <a:r>
              <a:rPr lang="en-US" dirty="0"/>
              <a:t>Lower cube always stays as was (also true for adding an isolated vertex of course)</a:t>
            </a:r>
          </a:p>
          <a:p>
            <a:r>
              <a:rPr lang="en-US" dirty="0"/>
              <a:t>There are no non-trivially independent sets in the upper cube (they all contain an edge of the hypergraph because 5 makes edges with every choice of p vertices (for p+1 uniform hypergraph)</a:t>
            </a:r>
          </a:p>
          <a:p>
            <a:r>
              <a:rPr lang="en-US" dirty="0"/>
              <a:t>So there are NO pivotal edges in the upper cube except between level p and p+1</a:t>
            </a:r>
          </a:p>
          <a:p>
            <a:r>
              <a:rPr lang="en-US" dirty="0"/>
              <a:t>EVERY edge between level p and p+1 in the upper cube is pivotal – these are the “extra” contributions to the count of influences… </a:t>
            </a:r>
          </a:p>
        </p:txBody>
      </p:sp>
    </p:spTree>
    <p:extLst>
      <p:ext uri="{BB962C8B-B14F-4D97-AF65-F5344CB8AC3E}">
        <p14:creationId xmlns:p14="http://schemas.microsoft.com/office/powerpoint/2010/main" val="1023132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EC0C-58FC-644A-108F-57A99824B007}"/>
              </a:ext>
            </a:extLst>
          </p:cNvPr>
          <p:cNvSpPr>
            <a:spLocks noGrp="1"/>
          </p:cNvSpPr>
          <p:nvPr>
            <p:ph type="title"/>
          </p:nvPr>
        </p:nvSpPr>
        <p:spPr/>
        <p:txBody>
          <a:bodyPr/>
          <a:lstStyle/>
          <a:p>
            <a:r>
              <a:rPr lang="en-US" dirty="0"/>
              <a:t>Incrementally computing influences of {0,1}* hypergraphs:</a:t>
            </a:r>
          </a:p>
        </p:txBody>
      </p:sp>
      <p:pic>
        <p:nvPicPr>
          <p:cNvPr id="5" name="Content Placeholder 4" descr="A picture containing text, font, white, algebra&#10;&#10;Description automatically generated">
            <a:extLst>
              <a:ext uri="{FF2B5EF4-FFF2-40B4-BE49-F238E27FC236}">
                <a16:creationId xmlns:a16="http://schemas.microsoft.com/office/drawing/2014/main" id="{D38FB98C-D5BC-8C22-BB13-881FDC2947DB}"/>
              </a:ext>
            </a:extLst>
          </p:cNvPr>
          <p:cNvPicPr>
            <a:picLocks noGrp="1" noChangeAspect="1"/>
          </p:cNvPicPr>
          <p:nvPr>
            <p:ph idx="1"/>
          </p:nvPr>
        </p:nvPicPr>
        <p:blipFill>
          <a:blip r:embed="rId2"/>
          <a:stretch>
            <a:fillRect/>
          </a:stretch>
        </p:blipFill>
        <p:spPr>
          <a:xfrm>
            <a:off x="0" y="2775934"/>
            <a:ext cx="11912254" cy="1825702"/>
          </a:xfrm>
        </p:spPr>
      </p:pic>
      <p:sp>
        <p:nvSpPr>
          <p:cNvPr id="3" name="TextBox 2">
            <a:extLst>
              <a:ext uri="{FF2B5EF4-FFF2-40B4-BE49-F238E27FC236}">
                <a16:creationId xmlns:a16="http://schemas.microsoft.com/office/drawing/2014/main" id="{0F22B8C5-9ACD-E5A9-968F-2774747DD58F}"/>
              </a:ext>
            </a:extLst>
          </p:cNvPr>
          <p:cNvSpPr txBox="1"/>
          <p:nvPr/>
        </p:nvSpPr>
        <p:spPr>
          <a:xfrm>
            <a:off x="635620" y="1895707"/>
            <a:ext cx="6133170" cy="923330"/>
          </a:xfrm>
          <a:prstGeom prst="rect">
            <a:avLst/>
          </a:prstGeom>
          <a:noFill/>
        </p:spPr>
        <p:txBody>
          <a:bodyPr wrap="square" rtlCol="0">
            <a:spAutoFit/>
          </a:bodyPr>
          <a:lstStyle/>
          <a:p>
            <a:r>
              <a:rPr lang="en-US" dirty="0"/>
              <a:t>Keep track of “non-trivial” independent sets (alpha).</a:t>
            </a:r>
          </a:p>
          <a:p>
            <a:r>
              <a:rPr lang="en-US" dirty="0" err="1"/>
              <a:t>Initialise</a:t>
            </a:r>
            <a:r>
              <a:rPr lang="en-US" dirty="0"/>
              <a:t> alpha to 0</a:t>
            </a:r>
          </a:p>
          <a:p>
            <a:r>
              <a:rPr lang="en-US" dirty="0"/>
              <a:t>Decode the construction string and update influences by…</a:t>
            </a:r>
          </a:p>
        </p:txBody>
      </p:sp>
    </p:spTree>
    <p:extLst>
      <p:ext uri="{BB962C8B-B14F-4D97-AF65-F5344CB8AC3E}">
        <p14:creationId xmlns:p14="http://schemas.microsoft.com/office/powerpoint/2010/main" val="4209777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algebra&#10;&#10;Description automatically generated">
            <a:extLst>
              <a:ext uri="{FF2B5EF4-FFF2-40B4-BE49-F238E27FC236}">
                <a16:creationId xmlns:a16="http://schemas.microsoft.com/office/drawing/2014/main" id="{6CB94AA3-475A-DB02-8657-548010CA437B}"/>
              </a:ext>
            </a:extLst>
          </p:cNvPr>
          <p:cNvPicPr>
            <a:picLocks noChangeAspect="1"/>
          </p:cNvPicPr>
          <p:nvPr/>
        </p:nvPicPr>
        <p:blipFill>
          <a:blip r:embed="rId2"/>
          <a:stretch>
            <a:fillRect/>
          </a:stretch>
        </p:blipFill>
        <p:spPr>
          <a:xfrm>
            <a:off x="96535" y="693174"/>
            <a:ext cx="12322351" cy="5619136"/>
          </a:xfrm>
          <a:prstGeom prst="rect">
            <a:avLst/>
          </a:prstGeom>
        </p:spPr>
      </p:pic>
    </p:spTree>
    <p:extLst>
      <p:ext uri="{BB962C8B-B14F-4D97-AF65-F5344CB8AC3E}">
        <p14:creationId xmlns:p14="http://schemas.microsoft.com/office/powerpoint/2010/main" val="1555387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AC048-9BE3-57CA-C2E9-313789BD163E}"/>
              </a:ext>
            </a:extLst>
          </p:cNvPr>
          <p:cNvPicPr>
            <a:picLocks noChangeAspect="1"/>
          </p:cNvPicPr>
          <p:nvPr/>
        </p:nvPicPr>
        <p:blipFill>
          <a:blip r:embed="rId2"/>
          <a:stretch>
            <a:fillRect/>
          </a:stretch>
        </p:blipFill>
        <p:spPr>
          <a:xfrm>
            <a:off x="1765300" y="152400"/>
            <a:ext cx="8984476" cy="6449122"/>
          </a:xfrm>
          <a:prstGeom prst="rect">
            <a:avLst/>
          </a:prstGeom>
        </p:spPr>
      </p:pic>
    </p:spTree>
    <p:extLst>
      <p:ext uri="{BB962C8B-B14F-4D97-AF65-F5344CB8AC3E}">
        <p14:creationId xmlns:p14="http://schemas.microsoft.com/office/powerpoint/2010/main" val="826881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iagram, line, plan&#10;&#10;Description automatically generated">
            <a:extLst>
              <a:ext uri="{FF2B5EF4-FFF2-40B4-BE49-F238E27FC236}">
                <a16:creationId xmlns:a16="http://schemas.microsoft.com/office/drawing/2014/main" id="{F92C48F6-3B2B-DF67-5D8C-4A0DB7E8D84D}"/>
              </a:ext>
            </a:extLst>
          </p:cNvPr>
          <p:cNvPicPr>
            <a:picLocks noChangeAspect="1"/>
          </p:cNvPicPr>
          <p:nvPr/>
        </p:nvPicPr>
        <p:blipFill>
          <a:blip r:embed="rId3"/>
          <a:stretch>
            <a:fillRect/>
          </a:stretch>
        </p:blipFill>
        <p:spPr>
          <a:xfrm>
            <a:off x="3115870" y="0"/>
            <a:ext cx="5960259" cy="6858000"/>
          </a:xfrm>
          <a:prstGeom prst="rect">
            <a:avLst/>
          </a:prstGeom>
        </p:spPr>
      </p:pic>
    </p:spTree>
    <p:extLst>
      <p:ext uri="{BB962C8B-B14F-4D97-AF65-F5344CB8AC3E}">
        <p14:creationId xmlns:p14="http://schemas.microsoft.com/office/powerpoint/2010/main" val="1888296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065DD-8C7E-4432-8EE7-822AA260CDF9}"/>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B998E06D-4882-B8F1-F50C-17E0CC4E6C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867" y="537998"/>
            <a:ext cx="5981700" cy="5067300"/>
          </a:xfrm>
          <a:prstGeom prst="rect">
            <a:avLst/>
          </a:prstGeom>
        </p:spPr>
      </p:pic>
      <p:sp>
        <p:nvSpPr>
          <p:cNvPr id="6" name="TextBox 5">
            <a:extLst>
              <a:ext uri="{FF2B5EF4-FFF2-40B4-BE49-F238E27FC236}">
                <a16:creationId xmlns:a16="http://schemas.microsoft.com/office/drawing/2014/main" id="{9054A6F8-0D5C-1D8F-09CF-2E0A7D9A7CE3}"/>
              </a:ext>
            </a:extLst>
          </p:cNvPr>
          <p:cNvSpPr txBox="1"/>
          <p:nvPr/>
        </p:nvSpPr>
        <p:spPr>
          <a:xfrm>
            <a:off x="1619794" y="5605298"/>
            <a:ext cx="3278777" cy="246221"/>
          </a:xfrm>
          <a:prstGeom prst="rect">
            <a:avLst/>
          </a:prstGeom>
          <a:noFill/>
        </p:spPr>
        <p:txBody>
          <a:bodyPr wrap="square" rtlCol="0">
            <a:spAutoFit/>
          </a:bodyPr>
          <a:lstStyle/>
          <a:p>
            <a:r>
              <a:rPr lang="en-US" sz="1000" dirty="0"/>
              <a:t>Slightly modified from diagram of Felix Reidl – circa 2020</a:t>
            </a:r>
          </a:p>
        </p:txBody>
      </p:sp>
      <p:sp>
        <p:nvSpPr>
          <p:cNvPr id="7" name="TextBox 6">
            <a:extLst>
              <a:ext uri="{FF2B5EF4-FFF2-40B4-BE49-F238E27FC236}">
                <a16:creationId xmlns:a16="http://schemas.microsoft.com/office/drawing/2014/main" id="{CE330A4F-0767-F665-BA0A-BEFD19E235AE}"/>
              </a:ext>
            </a:extLst>
          </p:cNvPr>
          <p:cNvSpPr txBox="1"/>
          <p:nvPr/>
        </p:nvSpPr>
        <p:spPr>
          <a:xfrm>
            <a:off x="2070538" y="115614"/>
            <a:ext cx="7136524" cy="369332"/>
          </a:xfrm>
          <a:prstGeom prst="rect">
            <a:avLst/>
          </a:prstGeom>
          <a:noFill/>
        </p:spPr>
        <p:txBody>
          <a:bodyPr wrap="square" rtlCol="0">
            <a:spAutoFit/>
          </a:bodyPr>
          <a:lstStyle/>
          <a:p>
            <a:r>
              <a:rPr lang="en-US" dirty="0"/>
              <a:t>Hierarchy of “complexity”/niceness – for `Sparse’ graphs</a:t>
            </a:r>
          </a:p>
        </p:txBody>
      </p:sp>
      <p:cxnSp>
        <p:nvCxnSpPr>
          <p:cNvPr id="3" name="Straight Arrow Connector 2">
            <a:extLst>
              <a:ext uri="{FF2B5EF4-FFF2-40B4-BE49-F238E27FC236}">
                <a16:creationId xmlns:a16="http://schemas.microsoft.com/office/drawing/2014/main" id="{54BA80C3-0FEF-B252-5B78-CF278DA5D822}"/>
              </a:ext>
            </a:extLst>
          </p:cNvPr>
          <p:cNvCxnSpPr/>
          <p:nvPr/>
        </p:nvCxnSpPr>
        <p:spPr>
          <a:xfrm flipH="1">
            <a:off x="6096000" y="4046483"/>
            <a:ext cx="3300248" cy="1261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18351A78-4211-2235-3EE8-FC23D127F210}"/>
              </a:ext>
            </a:extLst>
          </p:cNvPr>
          <p:cNvSpPr txBox="1"/>
          <p:nvPr/>
        </p:nvSpPr>
        <p:spPr>
          <a:xfrm>
            <a:off x="9396248" y="3668110"/>
            <a:ext cx="2049517" cy="923330"/>
          </a:xfrm>
          <a:prstGeom prst="rect">
            <a:avLst/>
          </a:prstGeom>
          <a:noFill/>
        </p:spPr>
        <p:txBody>
          <a:bodyPr wrap="square" rtlCol="0">
            <a:spAutoFit/>
          </a:bodyPr>
          <a:lstStyle/>
          <a:p>
            <a:r>
              <a:rPr lang="en-US" dirty="0"/>
              <a:t>Very, Very, Very nice – trivial to deal with</a:t>
            </a:r>
          </a:p>
        </p:txBody>
      </p:sp>
      <p:cxnSp>
        <p:nvCxnSpPr>
          <p:cNvPr id="8" name="Straight Arrow Connector 7">
            <a:extLst>
              <a:ext uri="{FF2B5EF4-FFF2-40B4-BE49-F238E27FC236}">
                <a16:creationId xmlns:a16="http://schemas.microsoft.com/office/drawing/2014/main" id="{D6295729-D656-AE71-1246-61FCCD4DF2D8}"/>
              </a:ext>
            </a:extLst>
          </p:cNvPr>
          <p:cNvCxnSpPr/>
          <p:nvPr/>
        </p:nvCxnSpPr>
        <p:spPr>
          <a:xfrm flipH="1" flipV="1">
            <a:off x="4109545" y="1187669"/>
            <a:ext cx="5686096" cy="136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5B5C14E-8D66-8417-0B4F-FAD1301FA355}"/>
              </a:ext>
            </a:extLst>
          </p:cNvPr>
          <p:cNvSpPr txBox="1"/>
          <p:nvPr/>
        </p:nvSpPr>
        <p:spPr>
          <a:xfrm>
            <a:off x="10068910" y="1156138"/>
            <a:ext cx="1975945" cy="1200329"/>
          </a:xfrm>
          <a:prstGeom prst="rect">
            <a:avLst/>
          </a:prstGeom>
          <a:noFill/>
        </p:spPr>
        <p:txBody>
          <a:bodyPr wrap="square" rtlCol="0">
            <a:spAutoFit/>
          </a:bodyPr>
          <a:lstStyle/>
          <a:p>
            <a:r>
              <a:rPr lang="en-US" dirty="0"/>
              <a:t>Still – “nice” – fixed parameter tractable for example</a:t>
            </a:r>
          </a:p>
        </p:txBody>
      </p:sp>
      <p:cxnSp>
        <p:nvCxnSpPr>
          <p:cNvPr id="10" name="Straight Arrow Connector 9">
            <a:extLst>
              <a:ext uri="{FF2B5EF4-FFF2-40B4-BE49-F238E27FC236}">
                <a16:creationId xmlns:a16="http://schemas.microsoft.com/office/drawing/2014/main" id="{565E986E-13DF-0F8D-0947-60C352CA6368}"/>
              </a:ext>
            </a:extLst>
          </p:cNvPr>
          <p:cNvCxnSpPr>
            <a:cxnSpLocks/>
          </p:cNvCxnSpPr>
          <p:nvPr/>
        </p:nvCxnSpPr>
        <p:spPr>
          <a:xfrm>
            <a:off x="7357241" y="872359"/>
            <a:ext cx="0" cy="5055475"/>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13C00957-98C8-558B-07B0-6A9856841185}"/>
              </a:ext>
            </a:extLst>
          </p:cNvPr>
          <p:cNvSpPr txBox="1"/>
          <p:nvPr/>
        </p:nvSpPr>
        <p:spPr>
          <a:xfrm>
            <a:off x="7357241" y="5927834"/>
            <a:ext cx="1162594" cy="369332"/>
          </a:xfrm>
          <a:prstGeom prst="rect">
            <a:avLst/>
          </a:prstGeom>
          <a:noFill/>
        </p:spPr>
        <p:txBody>
          <a:bodyPr wrap="square" rtlCol="0">
            <a:spAutoFit/>
          </a:bodyPr>
          <a:lstStyle/>
          <a:p>
            <a:r>
              <a:rPr lang="en-US" dirty="0"/>
              <a:t>“Nicety”</a:t>
            </a:r>
          </a:p>
        </p:txBody>
      </p:sp>
      <p:cxnSp>
        <p:nvCxnSpPr>
          <p:cNvPr id="2" name="Straight Arrow Connector 1">
            <a:extLst>
              <a:ext uri="{FF2B5EF4-FFF2-40B4-BE49-F238E27FC236}">
                <a16:creationId xmlns:a16="http://schemas.microsoft.com/office/drawing/2014/main" id="{6D0AEA70-C091-E0FE-A66D-6726BB84B4D7}"/>
              </a:ext>
            </a:extLst>
          </p:cNvPr>
          <p:cNvCxnSpPr>
            <a:cxnSpLocks/>
          </p:cNvCxnSpPr>
          <p:nvPr/>
        </p:nvCxnSpPr>
        <p:spPr>
          <a:xfrm flipV="1">
            <a:off x="8438606" y="718457"/>
            <a:ext cx="0" cy="4886841"/>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9F2061F3-CA6E-40AE-CD9D-F8572EF42087}"/>
              </a:ext>
            </a:extLst>
          </p:cNvPr>
          <p:cNvSpPr txBox="1"/>
          <p:nvPr/>
        </p:nvSpPr>
        <p:spPr>
          <a:xfrm>
            <a:off x="8428547" y="531599"/>
            <a:ext cx="2628335" cy="369332"/>
          </a:xfrm>
          <a:prstGeom prst="rect">
            <a:avLst/>
          </a:prstGeom>
          <a:noFill/>
        </p:spPr>
        <p:txBody>
          <a:bodyPr wrap="square" rtlCol="0">
            <a:spAutoFit/>
          </a:bodyPr>
          <a:lstStyle/>
          <a:p>
            <a:r>
              <a:rPr lang="en-US" dirty="0"/>
              <a:t>Expressivity/Complexity</a:t>
            </a:r>
          </a:p>
        </p:txBody>
      </p:sp>
      <p:sp>
        <p:nvSpPr>
          <p:cNvPr id="11" name="TextBox 10">
            <a:extLst>
              <a:ext uri="{FF2B5EF4-FFF2-40B4-BE49-F238E27FC236}">
                <a16:creationId xmlns:a16="http://schemas.microsoft.com/office/drawing/2014/main" id="{610A7743-312A-FF01-AEB5-3ECA4010A3C9}"/>
              </a:ext>
            </a:extLst>
          </p:cNvPr>
          <p:cNvSpPr txBox="1"/>
          <p:nvPr/>
        </p:nvSpPr>
        <p:spPr>
          <a:xfrm>
            <a:off x="979713" y="5927834"/>
            <a:ext cx="5408019" cy="523220"/>
          </a:xfrm>
          <a:prstGeom prst="rect">
            <a:avLst/>
          </a:prstGeom>
          <a:noFill/>
        </p:spPr>
        <p:txBody>
          <a:bodyPr wrap="square" rtlCol="0">
            <a:spAutoFit/>
          </a:bodyPr>
          <a:lstStyle/>
          <a:p>
            <a:r>
              <a:rPr lang="en-US" sz="2800" dirty="0">
                <a:solidFill>
                  <a:srgbClr val="FF0000"/>
                </a:solidFill>
              </a:rPr>
              <a:t>Where do my problems/data sit?</a:t>
            </a:r>
          </a:p>
        </p:txBody>
      </p:sp>
    </p:spTree>
    <p:extLst>
      <p:ext uri="{BB962C8B-B14F-4D97-AF65-F5344CB8AC3E}">
        <p14:creationId xmlns:p14="http://schemas.microsoft.com/office/powerpoint/2010/main" val="1803199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70AC-6C7B-E66A-6FEA-42E8F10063B9}"/>
              </a:ext>
            </a:extLst>
          </p:cNvPr>
          <p:cNvSpPr>
            <a:spLocks noGrp="1"/>
          </p:cNvSpPr>
          <p:nvPr>
            <p:ph type="title"/>
          </p:nvPr>
        </p:nvSpPr>
        <p:spPr/>
        <p:txBody>
          <a:bodyPr/>
          <a:lstStyle/>
          <a:p>
            <a:r>
              <a:rPr lang="en-US" dirty="0"/>
              <a:t>In addition to allowing incremental calculation…</a:t>
            </a:r>
          </a:p>
        </p:txBody>
      </p:sp>
      <p:sp>
        <p:nvSpPr>
          <p:cNvPr id="3" name="Content Placeholder 2">
            <a:extLst>
              <a:ext uri="{FF2B5EF4-FFF2-40B4-BE49-F238E27FC236}">
                <a16:creationId xmlns:a16="http://schemas.microsoft.com/office/drawing/2014/main" id="{E5D84790-6B73-02ED-B764-065558A58658}"/>
              </a:ext>
            </a:extLst>
          </p:cNvPr>
          <p:cNvSpPr>
            <a:spLocks noGrp="1"/>
          </p:cNvSpPr>
          <p:nvPr>
            <p:ph idx="1"/>
          </p:nvPr>
        </p:nvSpPr>
        <p:spPr/>
        <p:txBody>
          <a:bodyPr>
            <a:normAutofit fontScale="92500" lnSpcReduction="20000"/>
          </a:bodyPr>
          <a:lstStyle/>
          <a:p>
            <a:r>
              <a:rPr lang="en-US" dirty="0"/>
              <a:t>The above rules show that </a:t>
            </a:r>
          </a:p>
          <a:p>
            <a:pPr lvl="1"/>
            <a:r>
              <a:rPr lang="en-US" dirty="0"/>
              <a:t>addition of isolated vertices preserves order of influences, doubles “gaps”</a:t>
            </a:r>
          </a:p>
          <a:p>
            <a:pPr lvl="1"/>
            <a:r>
              <a:rPr lang="en-US" dirty="0"/>
              <a:t>addition of dominating vertices preserves order of influences but does not double gaps</a:t>
            </a:r>
          </a:p>
          <a:p>
            <a:r>
              <a:rPr lang="en-US" dirty="0"/>
              <a:t>The above are “un-normalized” edge counts. Estimation involves </a:t>
            </a:r>
            <a:r>
              <a:rPr lang="en-US" dirty="0" err="1"/>
              <a:t>normalised</a:t>
            </a:r>
            <a:r>
              <a:rPr lang="en-US" dirty="0"/>
              <a:t> (weighted by inverse of total edges for uniform measure) counts. The total number of edges doubles with adding a new vertex.</a:t>
            </a:r>
          </a:p>
          <a:p>
            <a:pPr marL="0" indent="0">
              <a:buNone/>
            </a:pPr>
            <a:endParaRPr lang="en-US" dirty="0"/>
          </a:p>
          <a:p>
            <a:pPr marL="0" indent="0">
              <a:buNone/>
            </a:pPr>
            <a:r>
              <a:rPr lang="en-US" dirty="0"/>
              <a:t>So….isolated vertices preserve “normalized gaps”.</a:t>
            </a:r>
          </a:p>
          <a:p>
            <a:pPr marL="0" indent="0">
              <a:buNone/>
            </a:pPr>
            <a:r>
              <a:rPr lang="en-US" dirty="0"/>
              <a:t>Dominating vertices usually diminish gaps…so large numbers of outliers makes estimating the separation inlier/outlier harder…justifies the empirical decision to estimate – remove largest – re-estimate paradigm of CVPR2021/22. </a:t>
            </a:r>
          </a:p>
        </p:txBody>
      </p:sp>
    </p:spTree>
    <p:extLst>
      <p:ext uri="{BB962C8B-B14F-4D97-AF65-F5344CB8AC3E}">
        <p14:creationId xmlns:p14="http://schemas.microsoft.com/office/powerpoint/2010/main" val="2128563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iagram, line, screenshot&#10;&#10;Description automatically generated">
            <a:extLst>
              <a:ext uri="{FF2B5EF4-FFF2-40B4-BE49-F238E27FC236}">
                <a16:creationId xmlns:a16="http://schemas.microsoft.com/office/drawing/2014/main" id="{B9F31FE8-352E-B7E3-786F-EE8327FF556C}"/>
              </a:ext>
            </a:extLst>
          </p:cNvPr>
          <p:cNvPicPr>
            <a:picLocks noChangeAspect="1"/>
          </p:cNvPicPr>
          <p:nvPr/>
        </p:nvPicPr>
        <p:blipFill>
          <a:blip r:embed="rId2"/>
          <a:stretch>
            <a:fillRect/>
          </a:stretch>
        </p:blipFill>
        <p:spPr>
          <a:xfrm>
            <a:off x="825910" y="343870"/>
            <a:ext cx="10598524" cy="6204414"/>
          </a:xfrm>
          <a:prstGeom prst="rect">
            <a:avLst/>
          </a:prstGeom>
        </p:spPr>
      </p:pic>
      <p:sp>
        <p:nvSpPr>
          <p:cNvPr id="2" name="TextBox 1">
            <a:extLst>
              <a:ext uri="{FF2B5EF4-FFF2-40B4-BE49-F238E27FC236}">
                <a16:creationId xmlns:a16="http://schemas.microsoft.com/office/drawing/2014/main" id="{209EDBDA-61DF-7B59-11D9-A5FD84C46F14}"/>
              </a:ext>
            </a:extLst>
          </p:cNvPr>
          <p:cNvSpPr txBox="1"/>
          <p:nvPr/>
        </p:nvSpPr>
        <p:spPr>
          <a:xfrm>
            <a:off x="947854" y="646771"/>
            <a:ext cx="2152185" cy="923330"/>
          </a:xfrm>
          <a:prstGeom prst="rect">
            <a:avLst/>
          </a:prstGeom>
          <a:noFill/>
        </p:spPr>
        <p:txBody>
          <a:bodyPr wrap="square" rtlCol="0">
            <a:spAutoFit/>
          </a:bodyPr>
          <a:lstStyle/>
          <a:p>
            <a:r>
              <a:rPr lang="en-US" dirty="0"/>
              <a:t>Also degree of hypergraph matters….</a:t>
            </a:r>
          </a:p>
        </p:txBody>
      </p:sp>
    </p:spTree>
    <p:extLst>
      <p:ext uri="{BB962C8B-B14F-4D97-AF65-F5344CB8AC3E}">
        <p14:creationId xmlns:p14="http://schemas.microsoft.com/office/powerpoint/2010/main" val="1104678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3CD48-6A20-37A0-25E3-DDD20E3F8080}"/>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7F61D7F7-D1C7-422E-0D63-9ACE98A7633D}"/>
              </a:ext>
            </a:extLst>
          </p:cNvPr>
          <p:cNvSpPr>
            <a:spLocks noGrp="1"/>
          </p:cNvSpPr>
          <p:nvPr>
            <p:ph idx="1"/>
          </p:nvPr>
        </p:nvSpPr>
        <p:spPr/>
        <p:txBody>
          <a:bodyPr>
            <a:normAutofit/>
          </a:bodyPr>
          <a:lstStyle/>
          <a:p>
            <a:r>
              <a:rPr lang="en-US" dirty="0"/>
              <a:t>Picture for </a:t>
            </a:r>
            <a:r>
              <a:rPr lang="en-US" b="1" dirty="0"/>
              <a:t>hyper</a:t>
            </a:r>
            <a:r>
              <a:rPr lang="en-US" dirty="0"/>
              <a:t>graphs is very incomplete </a:t>
            </a:r>
          </a:p>
          <a:p>
            <a:r>
              <a:rPr lang="en-US" dirty="0"/>
              <a:t>Even where we know something about the structure of hypergraph classes relevant to our purposes – all computation seems heavy (testing membership of the class for example). In contrast, most of the graph classes that played a part in earlier slides have simple degree sequence tests for membership etc.</a:t>
            </a:r>
          </a:p>
          <a:p>
            <a:r>
              <a:rPr lang="en-US" dirty="0"/>
              <a:t>So far, have limited experimental evidence of the relationship between graph class hierarchy and computational hardness (toy problems) or limited (to influence-type approaches) theoretical results.</a:t>
            </a:r>
          </a:p>
        </p:txBody>
      </p:sp>
    </p:spTree>
    <p:extLst>
      <p:ext uri="{BB962C8B-B14F-4D97-AF65-F5344CB8AC3E}">
        <p14:creationId xmlns:p14="http://schemas.microsoft.com/office/powerpoint/2010/main" val="3731217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98943E1-72EB-6DDE-08D7-67E7910CB1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867" y="537998"/>
            <a:ext cx="4712144" cy="4935339"/>
          </a:xfrm>
          <a:prstGeom prst="rect">
            <a:avLst/>
          </a:prstGeom>
        </p:spPr>
      </p:pic>
      <p:pic>
        <p:nvPicPr>
          <p:cNvPr id="6" name="Graphic 5">
            <a:extLst>
              <a:ext uri="{FF2B5EF4-FFF2-40B4-BE49-F238E27FC236}">
                <a16:creationId xmlns:a16="http://schemas.microsoft.com/office/drawing/2014/main" id="{532A2B34-AD49-058F-203E-D446C5F0BC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2107" y="184090"/>
            <a:ext cx="4586036" cy="6489819"/>
          </a:xfrm>
          <a:prstGeom prst="rect">
            <a:avLst/>
          </a:prstGeom>
        </p:spPr>
      </p:pic>
      <p:sp>
        <p:nvSpPr>
          <p:cNvPr id="7" name="TextBox 6">
            <a:extLst>
              <a:ext uri="{FF2B5EF4-FFF2-40B4-BE49-F238E27FC236}">
                <a16:creationId xmlns:a16="http://schemas.microsoft.com/office/drawing/2014/main" id="{889DC0FC-5F32-FF2E-94D3-7920B9A9FDD3}"/>
              </a:ext>
            </a:extLst>
          </p:cNvPr>
          <p:cNvSpPr txBox="1"/>
          <p:nvPr/>
        </p:nvSpPr>
        <p:spPr>
          <a:xfrm>
            <a:off x="10058400" y="2808514"/>
            <a:ext cx="1776549" cy="1200329"/>
          </a:xfrm>
          <a:prstGeom prst="rect">
            <a:avLst/>
          </a:prstGeom>
          <a:noFill/>
        </p:spPr>
        <p:txBody>
          <a:bodyPr wrap="square" rtlCol="0">
            <a:spAutoFit/>
          </a:bodyPr>
          <a:lstStyle/>
          <a:p>
            <a:r>
              <a:rPr lang="en-US" dirty="0"/>
              <a:t>(And</a:t>
            </a:r>
          </a:p>
          <a:p>
            <a:r>
              <a:rPr lang="en-US" dirty="0"/>
              <a:t>Straightforward generalizations to hypergraphs)</a:t>
            </a:r>
          </a:p>
        </p:txBody>
      </p:sp>
      <p:cxnSp>
        <p:nvCxnSpPr>
          <p:cNvPr id="9" name="Straight Connector 8">
            <a:extLst>
              <a:ext uri="{FF2B5EF4-FFF2-40B4-BE49-F238E27FC236}">
                <a16:creationId xmlns:a16="http://schemas.microsoft.com/office/drawing/2014/main" id="{960E6C61-E493-BA2A-711E-F6DE536A0738}"/>
              </a:ext>
            </a:extLst>
          </p:cNvPr>
          <p:cNvCxnSpPr/>
          <p:nvPr/>
        </p:nvCxnSpPr>
        <p:spPr>
          <a:xfrm>
            <a:off x="5969894" y="184090"/>
            <a:ext cx="0" cy="6489819"/>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E8F31D6-681E-9621-2ADB-77569739718D}"/>
              </a:ext>
            </a:extLst>
          </p:cNvPr>
          <p:cNvSpPr txBox="1"/>
          <p:nvPr/>
        </p:nvSpPr>
        <p:spPr>
          <a:xfrm>
            <a:off x="10058400" y="444137"/>
            <a:ext cx="1776549" cy="1754326"/>
          </a:xfrm>
          <a:prstGeom prst="rect">
            <a:avLst/>
          </a:prstGeom>
          <a:noFill/>
        </p:spPr>
        <p:txBody>
          <a:bodyPr wrap="square" rtlCol="0">
            <a:spAutoFit/>
          </a:bodyPr>
          <a:lstStyle/>
          <a:p>
            <a:r>
              <a:rPr lang="en-US" dirty="0"/>
              <a:t>Cliques (of arbitrary large size) cannot belong to “nowhere dense” classes.</a:t>
            </a:r>
          </a:p>
        </p:txBody>
      </p:sp>
    </p:spTree>
    <p:extLst>
      <p:ext uri="{BB962C8B-B14F-4D97-AF65-F5344CB8AC3E}">
        <p14:creationId xmlns:p14="http://schemas.microsoft.com/office/powerpoint/2010/main" val="3340614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B942B-377B-D0EB-548D-63BA931C8BEF}"/>
              </a:ext>
            </a:extLst>
          </p:cNvPr>
          <p:cNvPicPr>
            <a:picLocks noChangeAspect="1"/>
          </p:cNvPicPr>
          <p:nvPr/>
        </p:nvPicPr>
        <p:blipFill>
          <a:blip r:embed="rId2"/>
          <a:stretch>
            <a:fillRect/>
          </a:stretch>
        </p:blipFill>
        <p:spPr>
          <a:xfrm>
            <a:off x="104748" y="172296"/>
            <a:ext cx="7772400" cy="4329528"/>
          </a:xfrm>
          <a:prstGeom prst="rect">
            <a:avLst/>
          </a:prstGeom>
        </p:spPr>
      </p:pic>
      <p:pic>
        <p:nvPicPr>
          <p:cNvPr id="5" name="Picture 4">
            <a:extLst>
              <a:ext uri="{FF2B5EF4-FFF2-40B4-BE49-F238E27FC236}">
                <a16:creationId xmlns:a16="http://schemas.microsoft.com/office/drawing/2014/main" id="{8704604A-6324-509A-05D9-22CB8F413E1E}"/>
              </a:ext>
            </a:extLst>
          </p:cNvPr>
          <p:cNvPicPr>
            <a:picLocks noChangeAspect="1"/>
          </p:cNvPicPr>
          <p:nvPr/>
        </p:nvPicPr>
        <p:blipFill>
          <a:blip r:embed="rId3"/>
          <a:stretch>
            <a:fillRect/>
          </a:stretch>
        </p:blipFill>
        <p:spPr>
          <a:xfrm>
            <a:off x="8178114" y="260174"/>
            <a:ext cx="4013886" cy="1480851"/>
          </a:xfrm>
          <a:prstGeom prst="rect">
            <a:avLst/>
          </a:prstGeom>
        </p:spPr>
      </p:pic>
      <p:pic>
        <p:nvPicPr>
          <p:cNvPr id="6" name="Picture 5">
            <a:extLst>
              <a:ext uri="{FF2B5EF4-FFF2-40B4-BE49-F238E27FC236}">
                <a16:creationId xmlns:a16="http://schemas.microsoft.com/office/drawing/2014/main" id="{33683A80-8414-53BF-2100-6CE59ADC18DE}"/>
              </a:ext>
            </a:extLst>
          </p:cNvPr>
          <p:cNvPicPr>
            <a:picLocks noChangeAspect="1"/>
          </p:cNvPicPr>
          <p:nvPr/>
        </p:nvPicPr>
        <p:blipFill>
          <a:blip r:embed="rId4"/>
          <a:stretch>
            <a:fillRect/>
          </a:stretch>
        </p:blipFill>
        <p:spPr>
          <a:xfrm>
            <a:off x="8004284" y="1927655"/>
            <a:ext cx="3996198" cy="2401933"/>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E4B08CB-5952-59F4-1DDD-2C0EB991E20B}"/>
                  </a:ext>
                </a:extLst>
              </p14:cNvPr>
              <p14:cNvContentPartPr/>
              <p14:nvPr/>
            </p14:nvContentPartPr>
            <p14:xfrm>
              <a:off x="10160494" y="3336110"/>
              <a:ext cx="1521720" cy="171000"/>
            </p14:xfrm>
          </p:contentPart>
        </mc:Choice>
        <mc:Fallback xmlns="">
          <p:pic>
            <p:nvPicPr>
              <p:cNvPr id="7" name="Ink 6">
                <a:extLst>
                  <a:ext uri="{FF2B5EF4-FFF2-40B4-BE49-F238E27FC236}">
                    <a16:creationId xmlns:a16="http://schemas.microsoft.com/office/drawing/2014/main" id="{AE4B08CB-5952-59F4-1DDD-2C0EB991E20B}"/>
                  </a:ext>
                </a:extLst>
              </p:cNvPr>
              <p:cNvPicPr/>
              <p:nvPr/>
            </p:nvPicPr>
            <p:blipFill>
              <a:blip r:embed="rId6"/>
              <a:stretch>
                <a:fillRect/>
              </a:stretch>
            </p:blipFill>
            <p:spPr>
              <a:xfrm>
                <a:off x="10106854" y="3228110"/>
                <a:ext cx="1629360" cy="386640"/>
              </a:xfrm>
              <a:prstGeom prst="rect">
                <a:avLst/>
              </a:prstGeom>
            </p:spPr>
          </p:pic>
        </mc:Fallback>
      </mc:AlternateContent>
    </p:spTree>
    <p:extLst>
      <p:ext uri="{BB962C8B-B14F-4D97-AF65-F5344CB8AC3E}">
        <p14:creationId xmlns:p14="http://schemas.microsoft.com/office/powerpoint/2010/main" val="4238494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2728</TotalTime>
  <Words>3605</Words>
  <Application>Microsoft Macintosh PowerPoint</Application>
  <PresentationFormat>Widescreen</PresentationFormat>
  <Paragraphs>308</Paragraphs>
  <Slides>72</Slides>
  <Notes>3</Notes>
  <HiddenSlides>13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Calibri</vt:lpstr>
      <vt:lpstr>Calibri Light</vt:lpstr>
      <vt:lpstr>Office Theme</vt:lpstr>
      <vt:lpstr>I see your results – how hard was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Classifying the difficulty of data…</vt:lpstr>
      <vt:lpstr>The era of algorithm leaderboards…and deep learning…</vt:lpstr>
      <vt:lpstr>The era of algorithm leaderboards…and deep learning…</vt:lpstr>
      <vt:lpstr>The era of algorithm leaderboards…and deep learning…</vt:lpstr>
      <vt:lpstr>The era of algorithm leaderboards…and deep learning…</vt:lpstr>
      <vt:lpstr>So....some small steps…and restricted to my areas of research..</vt:lpstr>
      <vt:lpstr>Difficulty of data….what “measures used”</vt:lpstr>
      <vt:lpstr>PowerPoint Presentation</vt:lpstr>
      <vt:lpstr>PowerPoint Presentation</vt:lpstr>
      <vt:lpstr>Spoiler…..</vt:lpstr>
      <vt:lpstr>PowerPoint Presentation</vt:lpstr>
      <vt:lpstr>PowerPoint Presentation</vt:lpstr>
      <vt:lpstr>PowerPoint Presentation</vt:lpstr>
      <vt:lpstr>PowerPoint Presentation</vt:lpstr>
      <vt:lpstr>PowerPoint Presentation</vt:lpstr>
      <vt:lpstr>PowerPoint Presentation</vt:lpstr>
      <vt:lpstr>{0,1}* constructible (hyper)graphs</vt:lpstr>
      <vt:lpstr>Key Background ideas</vt:lpstr>
      <vt:lpstr>Key Background ideas</vt:lpstr>
      <vt:lpstr>PowerPoint Presentation</vt:lpstr>
      <vt:lpstr>PowerPoint Presentation</vt:lpstr>
      <vt:lpstr>PowerPoint Presentation</vt:lpstr>
      <vt:lpstr>1-D *subspace*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Illustrations and wider data</vt:lpstr>
      <vt:lpstr>PowerPoint Presentation</vt:lpstr>
      <vt:lpstr>PowerPoint Presentation</vt:lpstr>
      <vt:lpstr>Hypergraphs</vt:lpstr>
      <vt:lpstr>PowerPoint Presentation</vt:lpstr>
      <vt:lpstr>What happens when add a new vertex in {0,1}* constructible (hyper)graphs?</vt:lpstr>
      <vt:lpstr>PowerPoint Presentation</vt:lpstr>
      <vt:lpstr>PowerPoint Presentation</vt:lpstr>
      <vt:lpstr>PowerPoint Presentation</vt:lpstr>
      <vt:lpstr>PowerPoint Presentation</vt:lpstr>
      <vt:lpstr>PowerPoint Presentation</vt:lpstr>
      <vt:lpstr>Effect of adding an isolated vertex</vt:lpstr>
      <vt:lpstr>PowerPoint Presentation</vt:lpstr>
      <vt:lpstr>PowerPoint Presentation</vt:lpstr>
      <vt:lpstr>So…when adding a dominating vertex…</vt:lpstr>
      <vt:lpstr>Incrementally computing influences of {0,1}* hypergraphs:</vt:lpstr>
      <vt:lpstr>PowerPoint Presentation</vt:lpstr>
      <vt:lpstr>PowerPoint Presentation</vt:lpstr>
      <vt:lpstr>PowerPoint Presentation</vt:lpstr>
      <vt:lpstr>In addition to allowing incremental calculation…</vt:lpstr>
      <vt:lpstr>PowerPoint Presentation</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SUTER</dc:creator>
  <cp:lastModifiedBy>David SUTER</cp:lastModifiedBy>
  <cp:revision>15</cp:revision>
  <cp:lastPrinted>2023-07-14T00:46:36Z</cp:lastPrinted>
  <dcterms:created xsi:type="dcterms:W3CDTF">2023-07-12T23:31:10Z</dcterms:created>
  <dcterms:modified xsi:type="dcterms:W3CDTF">2025-07-12T08:57:33Z</dcterms:modified>
</cp:coreProperties>
</file>